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2" r:id="rId2"/>
    <p:sldId id="263" r:id="rId3"/>
    <p:sldId id="264" r:id="rId4"/>
    <p:sldId id="26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CC"/>
    <a:srgbClr val="CC0066"/>
    <a:srgbClr val="FF66CC"/>
    <a:srgbClr val="996633"/>
    <a:srgbClr val="FFCC66"/>
    <a:srgbClr val="CC66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8" autoAdjust="0"/>
    <p:restoredTop sz="97477" autoAdjust="0"/>
  </p:normalViewPr>
  <p:slideViewPr>
    <p:cSldViewPr>
      <p:cViewPr varScale="1">
        <p:scale>
          <a:sx n="68" d="100"/>
          <a:sy n="68" d="100"/>
        </p:scale>
        <p:origin x="72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56A58C4D-0D4A-4498-806E-D825DFFC848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4D6D82F6-2673-4B92-B76E-CD7F5E28771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64E35E64-FD3D-49BE-9D58-97D27955C9CA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3CB11DD2-7F66-48E9-9588-615BB861505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040BF747-F745-4C23-B1BA-7F7AB9542C3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98F74956-8777-4456-83DE-DA888C80670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C869767-E047-4539-87B9-6669D44A716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F04F672-F3EF-4631-837E-018A875384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70F919-DDF4-4612-9209-7D9F61E52154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C16FFE1F-0BE3-43B3-BC90-1FF764E13CCC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xfrm>
            <a:off x="950913" y="684213"/>
            <a:ext cx="4954587" cy="3432175"/>
          </a:xfrm>
          <a:ln/>
        </p:spPr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C99A4BAB-7E1C-4788-AC88-5C7D398A29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7975"/>
          </a:xfrm>
        </p:spPr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F2D209-2973-4874-B36D-D6D10CB74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5C02604-9623-45D9-88C1-784E22DCE4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95374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F0D500-0E4F-4EC1-B5BF-1A34C7AE3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E6766E-D5A4-4284-8F76-6F664CFC8B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84133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E2FA834-BA75-4CD2-9EDF-3D1D54D993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DF03641-1294-4236-AB2A-02A56662C3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28821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66ECA1-E14D-42C1-B54A-EF2FF0074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46A45E-5E03-4D78-BB12-EC5B5892B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7839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38C556-0918-48CB-B340-336628CDB8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0E29416-D24F-4859-9899-9EC8289B6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114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2D72EB2-741B-4CC5-90A4-2AE887FC3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DA8A8C-8883-46A5-95BA-045D000FDB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41B5CC9-4E72-48F1-95A7-1D77578B14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5414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6D3C59A-6E42-4403-96C8-8E407A7B1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6FD5CFC-5669-494C-AB82-1B7A9F40F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32DC57-BACF-4B0D-B887-D27E45D714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DDBE4B-9099-4319-A8C7-8E64FFE24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98A258A-CB79-446C-B076-4C460476E1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7035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617811-0896-4774-BFC1-4E8346A94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3301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103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864553-8387-4D71-9D42-93EBF8641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61C898-CF47-424B-9E17-CF9073674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30B75CE-8693-418D-8CBD-955CE8A94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690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C2AB02-7E14-4C3B-B8DB-51B193D5E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A07C77-2485-4055-BAA2-CDA144DF0F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807056B-6284-4052-A707-18F8CF99C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452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E4DBF2D-F2AB-42D0-BC8A-301D01D35A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7AEB1016-5229-4998-97A9-5BFF63EC17A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6610C6B7-DE1E-4226-8299-B5C953266C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4DEA0F76-DAAA-454A-B19B-E25C740E89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E0DDCAAE-D59F-4EFE-A256-30644E18BAB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578FB801-8BDD-40E3-9C1C-CCBDB791B6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E54119FA-8C7B-4078-AF6D-B25D73C9536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9119E29E-1BFE-43D0-BB7C-F172AD03509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7456D8AC-0194-4581-BE5E-102EBDD31C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A2419B7A-BAD3-4873-B8F4-EC5E5EF294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B5E66480-CD20-4C87-B6FE-27421A017D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1399BCF2-6ABD-4209-A33F-1B8B9C9E8B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47E88BC3-20F5-413F-88C8-1FC6E20540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9E3549DA-7E3A-4A92-9B5F-D9B4627EF2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96B90DF3-DF89-46FC-9473-AAC764B2ED3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B1164CA7-0F62-4146-9C50-09D74A6608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7C7F9B1C-0F6C-4B8A-B00B-2EDDDFC28B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EC5F768E-9285-4037-8D48-DACD92DBE43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883DC8E-04C5-4A10-9021-2CB15EFB31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本＆ノート</a:t>
            </a:r>
          </a:p>
        </p:txBody>
      </p:sp>
      <p:grpSp>
        <p:nvGrpSpPr>
          <p:cNvPr id="18636" name="Group 204">
            <a:extLst>
              <a:ext uri="{FF2B5EF4-FFF2-40B4-BE49-F238E27FC236}">
                <a16:creationId xmlns:a16="http://schemas.microsoft.com/office/drawing/2014/main" id="{3DC848B1-2113-494D-8DB2-97B0541C1E8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908050"/>
            <a:ext cx="1584325" cy="1219200"/>
            <a:chOff x="839" y="1389"/>
            <a:chExt cx="1088" cy="907"/>
          </a:xfrm>
        </p:grpSpPr>
        <p:sp>
          <p:nvSpPr>
            <p:cNvPr id="18637" name="AutoShape 205">
              <a:extLst>
                <a:ext uri="{FF2B5EF4-FFF2-40B4-BE49-F238E27FC236}">
                  <a16:creationId xmlns:a16="http://schemas.microsoft.com/office/drawing/2014/main" id="{0AEF4C62-F7F2-4B0A-ACCD-261F3BFD9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1525"/>
              <a:ext cx="1088" cy="771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8" name="Rectangle 206">
              <a:extLst>
                <a:ext uri="{FF2B5EF4-FFF2-40B4-BE49-F238E27FC236}">
                  <a16:creationId xmlns:a16="http://schemas.microsoft.com/office/drawing/2014/main" id="{E0B93A7C-1778-483F-BD53-183AA155FFD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1570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9" name="Rectangle 207">
              <a:extLst>
                <a:ext uri="{FF2B5EF4-FFF2-40B4-BE49-F238E27FC236}">
                  <a16:creationId xmlns:a16="http://schemas.microsoft.com/office/drawing/2014/main" id="{A6B59DB5-6F79-4211-B244-B44B9E9E4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1570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640" name="Group 208">
              <a:extLst>
                <a:ext uri="{FF2B5EF4-FFF2-40B4-BE49-F238E27FC236}">
                  <a16:creationId xmlns:a16="http://schemas.microsoft.com/office/drawing/2014/main" id="{F8BE0DF9-2B58-43A7-9DE3-E58881917244}"/>
                </a:ext>
              </a:extLst>
            </p:cNvPr>
            <p:cNvGrpSpPr>
              <a:grpSpLocks/>
            </p:cNvGrpSpPr>
            <p:nvPr/>
          </p:nvGrpSpPr>
          <p:grpSpPr bwMode="auto">
            <a:xfrm rot="1800000">
              <a:off x="1655" y="1389"/>
              <a:ext cx="104" cy="454"/>
              <a:chOff x="2018" y="2344"/>
              <a:chExt cx="229" cy="996"/>
            </a:xfrm>
          </p:grpSpPr>
          <p:sp>
            <p:nvSpPr>
              <p:cNvPr id="18641" name="Rectangle 209" descr="市松模様 (大)">
                <a:extLst>
                  <a:ext uri="{FF2B5EF4-FFF2-40B4-BE49-F238E27FC236}">
                    <a16:creationId xmlns:a16="http://schemas.microsoft.com/office/drawing/2014/main" id="{0DA260BE-4200-41C7-B4C0-933CE5326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8" y="2614"/>
                <a:ext cx="229" cy="726"/>
              </a:xfrm>
              <a:prstGeom prst="rect">
                <a:avLst/>
              </a:prstGeom>
              <a:pattFill prst="lgCheck">
                <a:fgClr>
                  <a:srgbClr val="FFCC00"/>
                </a:fgClr>
                <a:bgClr>
                  <a:srgbClr val="FFCC99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2" name="Oval 210">
                <a:extLst>
                  <a:ext uri="{FF2B5EF4-FFF2-40B4-BE49-F238E27FC236}">
                    <a16:creationId xmlns:a16="http://schemas.microsoft.com/office/drawing/2014/main" id="{458EAB84-D37B-4D1A-9087-4DDFBCA6D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09" y="2638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43" name="Freeform 211">
                <a:extLst>
                  <a:ext uri="{FF2B5EF4-FFF2-40B4-BE49-F238E27FC236}">
                    <a16:creationId xmlns:a16="http://schemas.microsoft.com/office/drawing/2014/main" id="{59183D65-12E0-44B5-ABC1-52C9F1D13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84" y="2344"/>
                <a:ext cx="144" cy="317"/>
              </a:xfrm>
              <a:custGeom>
                <a:avLst/>
                <a:gdLst>
                  <a:gd name="T0" fmla="*/ 0 w 144"/>
                  <a:gd name="T1" fmla="*/ 90 h 317"/>
                  <a:gd name="T2" fmla="*/ 46 w 144"/>
                  <a:gd name="T3" fmla="*/ 136 h 317"/>
                  <a:gd name="T4" fmla="*/ 0 w 144"/>
                  <a:gd name="T5" fmla="*/ 226 h 317"/>
                  <a:gd name="T6" fmla="*/ 46 w 144"/>
                  <a:gd name="T7" fmla="*/ 317 h 317"/>
                  <a:gd name="T8" fmla="*/ 46 w 144"/>
                  <a:gd name="T9" fmla="*/ 226 h 317"/>
                  <a:gd name="T10" fmla="*/ 136 w 144"/>
                  <a:gd name="T11" fmla="*/ 136 h 317"/>
                  <a:gd name="T12" fmla="*/ 0 w 144"/>
                  <a:gd name="T1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317">
                    <a:moveTo>
                      <a:pt x="0" y="90"/>
                    </a:moveTo>
                    <a:cubicBezTo>
                      <a:pt x="23" y="101"/>
                      <a:pt x="46" y="113"/>
                      <a:pt x="46" y="136"/>
                    </a:cubicBezTo>
                    <a:cubicBezTo>
                      <a:pt x="46" y="159"/>
                      <a:pt x="0" y="196"/>
                      <a:pt x="0" y="226"/>
                    </a:cubicBezTo>
                    <a:cubicBezTo>
                      <a:pt x="0" y="256"/>
                      <a:pt x="38" y="317"/>
                      <a:pt x="46" y="317"/>
                    </a:cubicBezTo>
                    <a:cubicBezTo>
                      <a:pt x="54" y="317"/>
                      <a:pt x="31" y="256"/>
                      <a:pt x="46" y="226"/>
                    </a:cubicBezTo>
                    <a:cubicBezTo>
                      <a:pt x="61" y="196"/>
                      <a:pt x="144" y="174"/>
                      <a:pt x="136" y="136"/>
                    </a:cubicBezTo>
                    <a:cubicBezTo>
                      <a:pt x="128" y="98"/>
                      <a:pt x="23" y="23"/>
                      <a:pt x="0" y="0"/>
                    </a:cubicBezTo>
                  </a:path>
                </a:pathLst>
              </a:custGeom>
              <a:noFill/>
              <a:ln w="19050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8644" name="Group 212">
                <a:extLst>
                  <a:ext uri="{FF2B5EF4-FFF2-40B4-BE49-F238E27FC236}">
                    <a16:creationId xmlns:a16="http://schemas.microsoft.com/office/drawing/2014/main" id="{C9C1D9E5-5669-4279-B945-C8FD4CD3F1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18" y="3228"/>
                <a:ext cx="229" cy="44"/>
                <a:chOff x="2608" y="2931"/>
                <a:chExt cx="229" cy="135"/>
              </a:xfrm>
            </p:grpSpPr>
            <p:sp>
              <p:nvSpPr>
                <p:cNvPr id="18645" name="Rectangle 213">
                  <a:extLst>
                    <a:ext uri="{FF2B5EF4-FFF2-40B4-BE49-F238E27FC236}">
                      <a16:creationId xmlns:a16="http://schemas.microsoft.com/office/drawing/2014/main" id="{2DDF5F80-28DA-42AC-B192-0D08D2885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8" y="3022"/>
                  <a:ext cx="229" cy="44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646" name="Rectangle 214">
                  <a:extLst>
                    <a:ext uri="{FF2B5EF4-FFF2-40B4-BE49-F238E27FC236}">
                      <a16:creationId xmlns:a16="http://schemas.microsoft.com/office/drawing/2014/main" id="{E4CC5656-7761-4196-8800-AA6DA22A69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08" y="2931"/>
                  <a:ext cx="229" cy="44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647" name="Line 215">
              <a:extLst>
                <a:ext uri="{FF2B5EF4-FFF2-40B4-BE49-F238E27FC236}">
                  <a16:creationId xmlns:a16="http://schemas.microsoft.com/office/drawing/2014/main" id="{A39B7D4C-0A38-451F-AB1A-91B54BC97A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3" y="1570"/>
              <a:ext cx="0" cy="68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48" name="Group 216">
            <a:extLst>
              <a:ext uri="{FF2B5EF4-FFF2-40B4-BE49-F238E27FC236}">
                <a16:creationId xmlns:a16="http://schemas.microsoft.com/office/drawing/2014/main" id="{8CBA55A8-C267-4544-B2F4-4D3573C1C5A1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1125538"/>
            <a:ext cx="1584325" cy="1036637"/>
            <a:chOff x="839" y="2342"/>
            <a:chExt cx="1088" cy="771"/>
          </a:xfrm>
        </p:grpSpPr>
        <p:sp>
          <p:nvSpPr>
            <p:cNvPr id="18649" name="AutoShape 217">
              <a:extLst>
                <a:ext uri="{FF2B5EF4-FFF2-40B4-BE49-F238E27FC236}">
                  <a16:creationId xmlns:a16="http://schemas.microsoft.com/office/drawing/2014/main" id="{3128D7A5-1CE6-4550-8443-0393017C1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342"/>
              <a:ext cx="1088" cy="771"/>
            </a:xfrm>
            <a:prstGeom prst="roundRect">
              <a:avLst>
                <a:gd name="adj" fmla="val 3889"/>
              </a:avLst>
            </a:prstGeom>
            <a:gradFill rotWithShape="1">
              <a:gsLst>
                <a:gs pos="0">
                  <a:srgbClr val="006600"/>
                </a:gs>
                <a:gs pos="5000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Rectangle 218">
              <a:extLst>
                <a:ext uri="{FF2B5EF4-FFF2-40B4-BE49-F238E27FC236}">
                  <a16:creationId xmlns:a16="http://schemas.microsoft.com/office/drawing/2014/main" id="{A74CE4C3-0FDF-4004-B19A-DA36AA6FF6E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2387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1" name="Rectangle 219">
              <a:extLst>
                <a:ext uri="{FF2B5EF4-FFF2-40B4-BE49-F238E27FC236}">
                  <a16:creationId xmlns:a16="http://schemas.microsoft.com/office/drawing/2014/main" id="{CED0DE7A-7D03-4F9C-A8BE-0D2114981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2387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Line 220">
              <a:extLst>
                <a:ext uri="{FF2B5EF4-FFF2-40B4-BE49-F238E27FC236}">
                  <a16:creationId xmlns:a16="http://schemas.microsoft.com/office/drawing/2014/main" id="{E9507F66-5E79-4D8F-B8DB-41E53B16F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3" y="2387"/>
              <a:ext cx="0" cy="68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53" name="Group 221">
            <a:extLst>
              <a:ext uri="{FF2B5EF4-FFF2-40B4-BE49-F238E27FC236}">
                <a16:creationId xmlns:a16="http://schemas.microsoft.com/office/drawing/2014/main" id="{056F661D-BA04-439E-826A-32D58C2966D1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125538"/>
            <a:ext cx="1584325" cy="1036637"/>
            <a:chOff x="1973" y="1525"/>
            <a:chExt cx="1088" cy="771"/>
          </a:xfrm>
        </p:grpSpPr>
        <p:sp>
          <p:nvSpPr>
            <p:cNvPr id="18654" name="AutoShape 222">
              <a:extLst>
                <a:ext uri="{FF2B5EF4-FFF2-40B4-BE49-F238E27FC236}">
                  <a16:creationId xmlns:a16="http://schemas.microsoft.com/office/drawing/2014/main" id="{3F19DC23-7949-4FB3-BACD-7958A5E42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1525"/>
              <a:ext cx="1088" cy="771"/>
            </a:xfrm>
            <a:prstGeom prst="roundRect">
              <a:avLst>
                <a:gd name="adj" fmla="val 5394"/>
              </a:avLst>
            </a:prstGeom>
            <a:gradFill rotWithShape="1">
              <a:gsLst>
                <a:gs pos="0">
                  <a:srgbClr val="A50021"/>
                </a:gs>
                <a:gs pos="5000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Rectangle 223">
              <a:extLst>
                <a:ext uri="{FF2B5EF4-FFF2-40B4-BE49-F238E27FC236}">
                  <a16:creationId xmlns:a16="http://schemas.microsoft.com/office/drawing/2014/main" id="{72EADE3C-4052-4F96-9681-82497DA86B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18" y="1570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Rectangle 224">
              <a:extLst>
                <a:ext uri="{FF2B5EF4-FFF2-40B4-BE49-F238E27FC236}">
                  <a16:creationId xmlns:a16="http://schemas.microsoft.com/office/drawing/2014/main" id="{DB6B5879-52C5-4D18-9678-BDEE21544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1570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Line 225">
              <a:extLst>
                <a:ext uri="{FF2B5EF4-FFF2-40B4-BE49-F238E27FC236}">
                  <a16:creationId xmlns:a16="http://schemas.microsoft.com/office/drawing/2014/main" id="{8E5998FF-A32E-478C-AF03-4813C7C79D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1570"/>
              <a:ext cx="0" cy="68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58" name="Group 226">
            <a:extLst>
              <a:ext uri="{FF2B5EF4-FFF2-40B4-BE49-F238E27FC236}">
                <a16:creationId xmlns:a16="http://schemas.microsoft.com/office/drawing/2014/main" id="{36532841-5006-4D6D-90AC-10A068C52DA9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1125538"/>
            <a:ext cx="1584325" cy="1036637"/>
            <a:chOff x="1973" y="2342"/>
            <a:chExt cx="1088" cy="771"/>
          </a:xfrm>
        </p:grpSpPr>
        <p:sp>
          <p:nvSpPr>
            <p:cNvPr id="18659" name="AutoShape 227">
              <a:extLst>
                <a:ext uri="{FF2B5EF4-FFF2-40B4-BE49-F238E27FC236}">
                  <a16:creationId xmlns:a16="http://schemas.microsoft.com/office/drawing/2014/main" id="{6B522CD0-C4D8-478D-864F-A1C751BC7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3" y="2342"/>
              <a:ext cx="1088" cy="771"/>
            </a:xfrm>
            <a:prstGeom prst="roundRect">
              <a:avLst>
                <a:gd name="adj" fmla="val 3889"/>
              </a:avLst>
            </a:prstGeom>
            <a:gradFill rotWithShape="1">
              <a:gsLst>
                <a:gs pos="0">
                  <a:srgbClr val="CC6600"/>
                </a:gs>
                <a:gs pos="5000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0" name="Rectangle 228">
              <a:extLst>
                <a:ext uri="{FF2B5EF4-FFF2-40B4-BE49-F238E27FC236}">
                  <a16:creationId xmlns:a16="http://schemas.microsoft.com/office/drawing/2014/main" id="{4EA67D3E-B1B5-4192-9463-D12AA4F823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18" y="2387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1" name="Rectangle 229">
              <a:extLst>
                <a:ext uri="{FF2B5EF4-FFF2-40B4-BE49-F238E27FC236}">
                  <a16:creationId xmlns:a16="http://schemas.microsoft.com/office/drawing/2014/main" id="{7783EA4A-20FF-4F97-845E-84A5FC7B6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7" y="2387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2" name="Line 230">
              <a:extLst>
                <a:ext uri="{FF2B5EF4-FFF2-40B4-BE49-F238E27FC236}">
                  <a16:creationId xmlns:a16="http://schemas.microsoft.com/office/drawing/2014/main" id="{AA293796-06B5-4EF4-A51D-43F2112D31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2387"/>
              <a:ext cx="0" cy="68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63" name="Group 231">
            <a:extLst>
              <a:ext uri="{FF2B5EF4-FFF2-40B4-BE49-F238E27FC236}">
                <a16:creationId xmlns:a16="http://schemas.microsoft.com/office/drawing/2014/main" id="{200BCE1B-E0D1-4DF3-B940-FBBCD890697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1125538"/>
            <a:ext cx="1584325" cy="1036637"/>
            <a:chOff x="839" y="2342"/>
            <a:chExt cx="1088" cy="771"/>
          </a:xfrm>
        </p:grpSpPr>
        <p:sp>
          <p:nvSpPr>
            <p:cNvPr id="18664" name="AutoShape 232">
              <a:extLst>
                <a:ext uri="{FF2B5EF4-FFF2-40B4-BE49-F238E27FC236}">
                  <a16:creationId xmlns:a16="http://schemas.microsoft.com/office/drawing/2014/main" id="{26D8B6A4-498A-40E0-A4C6-ADA6E853C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342"/>
              <a:ext cx="1088" cy="771"/>
            </a:xfrm>
            <a:prstGeom prst="roundRect">
              <a:avLst>
                <a:gd name="adj" fmla="val 3889"/>
              </a:avLst>
            </a:prstGeom>
            <a:gradFill rotWithShape="1">
              <a:gsLst>
                <a:gs pos="0">
                  <a:srgbClr val="FF66CC"/>
                </a:gs>
                <a:gs pos="50000">
                  <a:srgbClr val="FF66CC">
                    <a:gamma/>
                    <a:shade val="46275"/>
                    <a:invGamma/>
                  </a:srgbClr>
                </a:gs>
                <a:gs pos="100000">
                  <a:srgbClr val="FF66C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5" name="Rectangle 233">
              <a:extLst>
                <a:ext uri="{FF2B5EF4-FFF2-40B4-BE49-F238E27FC236}">
                  <a16:creationId xmlns:a16="http://schemas.microsoft.com/office/drawing/2014/main" id="{52927445-CB16-4D29-AE56-32659072DB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84" y="2387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Rectangle 234">
              <a:extLst>
                <a:ext uri="{FF2B5EF4-FFF2-40B4-BE49-F238E27FC236}">
                  <a16:creationId xmlns:a16="http://schemas.microsoft.com/office/drawing/2014/main" id="{2B4E36BC-C3D7-47BE-8AAC-BAC703897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2387"/>
              <a:ext cx="499" cy="680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Line 235">
              <a:extLst>
                <a:ext uri="{FF2B5EF4-FFF2-40B4-BE49-F238E27FC236}">
                  <a16:creationId xmlns:a16="http://schemas.microsoft.com/office/drawing/2014/main" id="{24EB8485-79FE-4700-8209-AED8E06B3B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83" y="2387"/>
              <a:ext cx="0" cy="681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668" name="Group 236">
            <a:extLst>
              <a:ext uri="{FF2B5EF4-FFF2-40B4-BE49-F238E27FC236}">
                <a16:creationId xmlns:a16="http://schemas.microsoft.com/office/drawing/2014/main" id="{88D05465-CCE6-429A-BCE7-A6E325FD28E4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2997200"/>
            <a:ext cx="1014413" cy="1223963"/>
            <a:chOff x="839" y="3158"/>
            <a:chExt cx="590" cy="771"/>
          </a:xfrm>
        </p:grpSpPr>
        <p:sp>
          <p:nvSpPr>
            <p:cNvPr id="18669" name="AutoShape 237">
              <a:extLst>
                <a:ext uri="{FF2B5EF4-FFF2-40B4-BE49-F238E27FC236}">
                  <a16:creationId xmlns:a16="http://schemas.microsoft.com/office/drawing/2014/main" id="{7F02F923-B841-4037-92B7-5B5CC6F04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3158"/>
              <a:ext cx="590" cy="771"/>
            </a:xfrm>
            <a:prstGeom prst="roundRect">
              <a:avLst>
                <a:gd name="adj" fmla="val 3898"/>
              </a:avLst>
            </a:pr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Line 238">
              <a:extLst>
                <a:ext uri="{FF2B5EF4-FFF2-40B4-BE49-F238E27FC236}">
                  <a16:creationId xmlns:a16="http://schemas.microsoft.com/office/drawing/2014/main" id="{09E43C53-5E9C-4D5F-A3CF-42EE6F46E1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3158"/>
              <a:ext cx="0" cy="77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1" name="Line 239">
              <a:extLst>
                <a:ext uri="{FF2B5EF4-FFF2-40B4-BE49-F238E27FC236}">
                  <a16:creationId xmlns:a16="http://schemas.microsoft.com/office/drawing/2014/main" id="{CD08B3EF-C41D-4076-B7B6-35249FF526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84" y="3158"/>
              <a:ext cx="0" cy="771"/>
            </a:xfrm>
            <a:prstGeom prst="line">
              <a:avLst/>
            </a:prstGeom>
            <a:noFill/>
            <a:ln w="6350">
              <a:solidFill>
                <a:srgbClr val="00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2" name="Text Box 240">
              <a:extLst>
                <a:ext uri="{FF2B5EF4-FFF2-40B4-BE49-F238E27FC236}">
                  <a16:creationId xmlns:a16="http://schemas.microsoft.com/office/drawing/2014/main" id="{B23554B1-168A-4A68-A89F-10FB57EBD9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0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</a:rPr>
                <a:t>Dictionary</a:t>
              </a:r>
              <a:r>
                <a:rPr lang="en-US" altLang="ja-JP" sz="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8673" name="Rectangle 241">
              <a:extLst>
                <a:ext uri="{FF2B5EF4-FFF2-40B4-BE49-F238E27FC236}">
                  <a16:creationId xmlns:a16="http://schemas.microsoft.com/office/drawing/2014/main" id="{238B8D80-68E6-4446-BF6B-B1FC2E8AB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3249"/>
              <a:ext cx="453" cy="226"/>
            </a:xfrm>
            <a:prstGeom prst="rect">
              <a:avLst/>
            </a:prstGeom>
            <a:no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4" name="Rectangle 242">
              <a:extLst>
                <a:ext uri="{FF2B5EF4-FFF2-40B4-BE49-F238E27FC236}">
                  <a16:creationId xmlns:a16="http://schemas.microsoft.com/office/drawing/2014/main" id="{64782F07-BC6B-47A7-A342-87DC157C7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" y="3249"/>
              <a:ext cx="453" cy="226"/>
            </a:xfrm>
            <a:prstGeom prst="rect">
              <a:avLst/>
            </a:prstGeom>
            <a:noFill/>
            <a:ln w="6350">
              <a:solidFill>
                <a:srgbClr val="00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75" name="Group 243">
            <a:extLst>
              <a:ext uri="{FF2B5EF4-FFF2-40B4-BE49-F238E27FC236}">
                <a16:creationId xmlns:a16="http://schemas.microsoft.com/office/drawing/2014/main" id="{B0D97394-C03D-4206-AEEA-BFDE9E77F504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2997200"/>
            <a:ext cx="1014413" cy="1223963"/>
            <a:chOff x="1474" y="3158"/>
            <a:chExt cx="590" cy="771"/>
          </a:xfrm>
        </p:grpSpPr>
        <p:sp>
          <p:nvSpPr>
            <p:cNvPr id="18676" name="AutoShape 244">
              <a:extLst>
                <a:ext uri="{FF2B5EF4-FFF2-40B4-BE49-F238E27FC236}">
                  <a16:creationId xmlns:a16="http://schemas.microsoft.com/office/drawing/2014/main" id="{6C2B90B5-39EB-4927-806B-7D8189370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158"/>
              <a:ext cx="590" cy="771"/>
            </a:xfrm>
            <a:prstGeom prst="roundRect">
              <a:avLst>
                <a:gd name="adj" fmla="val 3898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7" name="Line 245">
              <a:extLst>
                <a:ext uri="{FF2B5EF4-FFF2-40B4-BE49-F238E27FC236}">
                  <a16:creationId xmlns:a16="http://schemas.microsoft.com/office/drawing/2014/main" id="{1D8BE8D6-240F-4741-A4FC-E7141D963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3158"/>
              <a:ext cx="0" cy="77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78" name="Text Box 246">
              <a:extLst>
                <a:ext uri="{FF2B5EF4-FFF2-40B4-BE49-F238E27FC236}">
                  <a16:creationId xmlns:a16="http://schemas.microsoft.com/office/drawing/2014/main" id="{BA0B9CEA-AB5B-445A-A692-3F7F5E06C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</a:rPr>
                <a:t>Dictionary</a:t>
              </a:r>
              <a:r>
                <a:rPr lang="en-US" altLang="ja-JP" sz="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8679" name="Rectangle 247">
              <a:extLst>
                <a:ext uri="{FF2B5EF4-FFF2-40B4-BE49-F238E27FC236}">
                  <a16:creationId xmlns:a16="http://schemas.microsoft.com/office/drawing/2014/main" id="{8C64EB4F-727B-43CF-828B-551F841CA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249"/>
              <a:ext cx="453" cy="226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0" name="Line 248">
              <a:extLst>
                <a:ext uri="{FF2B5EF4-FFF2-40B4-BE49-F238E27FC236}">
                  <a16:creationId xmlns:a16="http://schemas.microsoft.com/office/drawing/2014/main" id="{D6706285-9EB6-4A4B-8386-7F34DD4B73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3158"/>
              <a:ext cx="0" cy="771"/>
            </a:xfrm>
            <a:prstGeom prst="line">
              <a:avLst/>
            </a:prstGeom>
            <a:noFill/>
            <a:ln w="6350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1" name="Rectangle 249">
              <a:extLst>
                <a:ext uri="{FF2B5EF4-FFF2-40B4-BE49-F238E27FC236}">
                  <a16:creationId xmlns:a16="http://schemas.microsoft.com/office/drawing/2014/main" id="{78F5D783-CB12-4034-94B1-A64A2687C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249"/>
              <a:ext cx="453" cy="226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2" name="Group 250">
            <a:extLst>
              <a:ext uri="{FF2B5EF4-FFF2-40B4-BE49-F238E27FC236}">
                <a16:creationId xmlns:a16="http://schemas.microsoft.com/office/drawing/2014/main" id="{A2180E4C-8FEC-43C1-9F6A-C051EB0AF732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997200"/>
            <a:ext cx="1014412" cy="1223963"/>
            <a:chOff x="2109" y="3158"/>
            <a:chExt cx="590" cy="771"/>
          </a:xfrm>
        </p:grpSpPr>
        <p:sp>
          <p:nvSpPr>
            <p:cNvPr id="18683" name="AutoShape 251">
              <a:extLst>
                <a:ext uri="{FF2B5EF4-FFF2-40B4-BE49-F238E27FC236}">
                  <a16:creationId xmlns:a16="http://schemas.microsoft.com/office/drawing/2014/main" id="{532BA3F8-999B-487E-9D93-77CC995D2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" y="3158"/>
              <a:ext cx="590" cy="771"/>
            </a:xfrm>
            <a:prstGeom prst="roundRect">
              <a:avLst>
                <a:gd name="adj" fmla="val 3898"/>
              </a:avLst>
            </a:pr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4" name="Line 252">
              <a:extLst>
                <a:ext uri="{FF2B5EF4-FFF2-40B4-BE49-F238E27FC236}">
                  <a16:creationId xmlns:a16="http://schemas.microsoft.com/office/drawing/2014/main" id="{1F87F284-0FD0-4F58-B712-C58E3839FB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4" y="3158"/>
              <a:ext cx="0" cy="77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5" name="Text Box 253">
              <a:extLst>
                <a:ext uri="{FF2B5EF4-FFF2-40B4-BE49-F238E27FC236}">
                  <a16:creationId xmlns:a16="http://schemas.microsoft.com/office/drawing/2014/main" id="{080FC6F6-6900-4D66-8795-1387AA93F4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0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</a:rPr>
                <a:t>Dictionary</a:t>
              </a:r>
              <a:r>
                <a:rPr lang="en-US" altLang="ja-JP" sz="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8686" name="Rectangle 254">
              <a:extLst>
                <a:ext uri="{FF2B5EF4-FFF2-40B4-BE49-F238E27FC236}">
                  <a16:creationId xmlns:a16="http://schemas.microsoft.com/office/drawing/2014/main" id="{8EFF576E-B065-4338-81B9-0320A4BC5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3249"/>
              <a:ext cx="453" cy="22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7" name="Line 255">
              <a:extLst>
                <a:ext uri="{FF2B5EF4-FFF2-40B4-BE49-F238E27FC236}">
                  <a16:creationId xmlns:a16="http://schemas.microsoft.com/office/drawing/2014/main" id="{7EA5DDA4-4D95-47F6-8E36-D5398CB99D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54" y="3158"/>
              <a:ext cx="0" cy="771"/>
            </a:xfrm>
            <a:prstGeom prst="line">
              <a:avLst/>
            </a:prstGeom>
            <a:noFill/>
            <a:ln w="6350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88" name="Rectangle 256">
              <a:extLst>
                <a:ext uri="{FF2B5EF4-FFF2-40B4-BE49-F238E27FC236}">
                  <a16:creationId xmlns:a16="http://schemas.microsoft.com/office/drawing/2014/main" id="{FAC35B1F-7394-4DAA-A5EB-CA30265FE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3249"/>
              <a:ext cx="453" cy="226"/>
            </a:xfrm>
            <a:prstGeom prst="rect">
              <a:avLst/>
            </a:prstGeom>
            <a:noFill/>
            <a:ln w="6350">
              <a:solidFill>
                <a:srgbClr val="8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9" name="Group 257">
            <a:extLst>
              <a:ext uri="{FF2B5EF4-FFF2-40B4-BE49-F238E27FC236}">
                <a16:creationId xmlns:a16="http://schemas.microsoft.com/office/drawing/2014/main" id="{59E7D2A4-B0B7-449A-9346-A8B00F211D0E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2997200"/>
            <a:ext cx="1014413" cy="1223963"/>
            <a:chOff x="2744" y="3158"/>
            <a:chExt cx="590" cy="771"/>
          </a:xfrm>
        </p:grpSpPr>
        <p:sp>
          <p:nvSpPr>
            <p:cNvPr id="18690" name="AutoShape 258">
              <a:extLst>
                <a:ext uri="{FF2B5EF4-FFF2-40B4-BE49-F238E27FC236}">
                  <a16:creationId xmlns:a16="http://schemas.microsoft.com/office/drawing/2014/main" id="{9CC363D5-6D42-47D3-AB0C-224847FC4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4" y="3158"/>
              <a:ext cx="590" cy="771"/>
            </a:xfrm>
            <a:prstGeom prst="roundRect">
              <a:avLst>
                <a:gd name="adj" fmla="val 3898"/>
              </a:avLst>
            </a:pr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1" name="Line 259">
              <a:extLst>
                <a:ext uri="{FF2B5EF4-FFF2-40B4-BE49-F238E27FC236}">
                  <a16:creationId xmlns:a16="http://schemas.microsoft.com/office/drawing/2014/main" id="{5301C267-1863-425F-8F4B-01EAFD11F7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9" y="3158"/>
              <a:ext cx="0" cy="771"/>
            </a:xfrm>
            <a:prstGeom prst="line">
              <a:avLst/>
            </a:prstGeom>
            <a:noFill/>
            <a:ln w="190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2" name="Text Box 260">
              <a:extLst>
                <a:ext uri="{FF2B5EF4-FFF2-40B4-BE49-F238E27FC236}">
                  <a16:creationId xmlns:a16="http://schemas.microsoft.com/office/drawing/2014/main" id="{BEAB2CF4-FBCD-4589-BA19-3F7A6859BD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5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</a:rPr>
                <a:t>Dictionary</a:t>
              </a:r>
              <a:r>
                <a:rPr lang="en-US" altLang="ja-JP" sz="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8693" name="Rectangle 261">
              <a:extLst>
                <a:ext uri="{FF2B5EF4-FFF2-40B4-BE49-F238E27FC236}">
                  <a16:creationId xmlns:a16="http://schemas.microsoft.com/office/drawing/2014/main" id="{B389CF5F-3787-4426-A1E0-C0564B2A7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3249"/>
              <a:ext cx="453" cy="226"/>
            </a:xfrm>
            <a:prstGeom prst="rect">
              <a:avLst/>
            </a:prstGeom>
            <a:noFill/>
            <a:ln w="1905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4" name="Line 262">
              <a:extLst>
                <a:ext uri="{FF2B5EF4-FFF2-40B4-BE49-F238E27FC236}">
                  <a16:creationId xmlns:a16="http://schemas.microsoft.com/office/drawing/2014/main" id="{F11BE856-09C2-4783-8341-A90BF8C53B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9" y="3158"/>
              <a:ext cx="0" cy="771"/>
            </a:xfrm>
            <a:prstGeom prst="line">
              <a:avLst/>
            </a:prstGeom>
            <a:noFill/>
            <a:ln w="6350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5" name="Rectangle 263">
              <a:extLst>
                <a:ext uri="{FF2B5EF4-FFF2-40B4-BE49-F238E27FC236}">
                  <a16:creationId xmlns:a16="http://schemas.microsoft.com/office/drawing/2014/main" id="{B20D1F57-5358-42F3-B80A-69C9C0615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3249"/>
              <a:ext cx="453" cy="226"/>
            </a:xfrm>
            <a:prstGeom prst="rect">
              <a:avLst/>
            </a:prstGeom>
            <a:noFill/>
            <a:ln w="6350">
              <a:solidFill>
                <a:srgbClr val="99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96" name="Group 264">
            <a:extLst>
              <a:ext uri="{FF2B5EF4-FFF2-40B4-BE49-F238E27FC236}">
                <a16:creationId xmlns:a16="http://schemas.microsoft.com/office/drawing/2014/main" id="{4094D6CE-F8A1-4715-B473-818E3891FEFD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2997200"/>
            <a:ext cx="1014412" cy="1223963"/>
            <a:chOff x="1474" y="3158"/>
            <a:chExt cx="590" cy="771"/>
          </a:xfrm>
        </p:grpSpPr>
        <p:sp>
          <p:nvSpPr>
            <p:cNvPr id="18697" name="AutoShape 265">
              <a:extLst>
                <a:ext uri="{FF2B5EF4-FFF2-40B4-BE49-F238E27FC236}">
                  <a16:creationId xmlns:a16="http://schemas.microsoft.com/office/drawing/2014/main" id="{BD1B3C94-402E-4CEB-9485-DB9CE02B3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" y="3158"/>
              <a:ext cx="590" cy="771"/>
            </a:xfrm>
            <a:prstGeom prst="roundRect">
              <a:avLst>
                <a:gd name="adj" fmla="val 3898"/>
              </a:avLst>
            </a:prstGeom>
            <a:gradFill rotWithShape="1">
              <a:gsLst>
                <a:gs pos="0">
                  <a:srgbClr val="FF66CC">
                    <a:gamma/>
                    <a:shade val="46275"/>
                    <a:invGamma/>
                  </a:srgbClr>
                </a:gs>
                <a:gs pos="100000">
                  <a:srgbClr val="FF66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98" name="Line 266">
              <a:extLst>
                <a:ext uri="{FF2B5EF4-FFF2-40B4-BE49-F238E27FC236}">
                  <a16:creationId xmlns:a16="http://schemas.microsoft.com/office/drawing/2014/main" id="{801B3663-271A-4639-83DE-44EDB69196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3158"/>
              <a:ext cx="0" cy="77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699" name="Text Box 267">
              <a:extLst>
                <a:ext uri="{FF2B5EF4-FFF2-40B4-BE49-F238E27FC236}">
                  <a16:creationId xmlns:a16="http://schemas.microsoft.com/office/drawing/2014/main" id="{3F8AA190-A744-4831-8C9B-9D9F76D4F0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>
                  <a:solidFill>
                    <a:schemeClr val="bg1"/>
                  </a:solidFill>
                </a:rPr>
                <a:t>Dictionary</a:t>
              </a:r>
              <a:r>
                <a:rPr lang="en-US" altLang="ja-JP" sz="600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8700" name="Rectangle 268">
              <a:extLst>
                <a:ext uri="{FF2B5EF4-FFF2-40B4-BE49-F238E27FC236}">
                  <a16:creationId xmlns:a16="http://schemas.microsoft.com/office/drawing/2014/main" id="{3DA3B4E4-238B-4F2C-8A75-C7BF4ABBB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249"/>
              <a:ext cx="453" cy="226"/>
            </a:xfrm>
            <a:prstGeom prst="rect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1" name="Line 269">
              <a:extLst>
                <a:ext uri="{FF2B5EF4-FFF2-40B4-BE49-F238E27FC236}">
                  <a16:creationId xmlns:a16="http://schemas.microsoft.com/office/drawing/2014/main" id="{8D33DA63-60BF-4EA8-85E4-523D2AF69E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9" y="3158"/>
              <a:ext cx="0" cy="771"/>
            </a:xfrm>
            <a:prstGeom prst="line">
              <a:avLst/>
            </a:prstGeom>
            <a:noFill/>
            <a:ln w="6350">
              <a:solidFill>
                <a:srgbClr val="CC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2" name="Rectangle 270">
              <a:extLst>
                <a:ext uri="{FF2B5EF4-FFF2-40B4-BE49-F238E27FC236}">
                  <a16:creationId xmlns:a16="http://schemas.microsoft.com/office/drawing/2014/main" id="{D355097D-326A-4308-B5BF-A6FF3E1CA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" y="3249"/>
              <a:ext cx="453" cy="226"/>
            </a:xfrm>
            <a:prstGeom prst="rect">
              <a:avLst/>
            </a:prstGeom>
            <a:noFill/>
            <a:ln w="6350">
              <a:solidFill>
                <a:srgbClr val="CC0066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703" name="Group 271">
            <a:extLst>
              <a:ext uri="{FF2B5EF4-FFF2-40B4-BE49-F238E27FC236}">
                <a16:creationId xmlns:a16="http://schemas.microsoft.com/office/drawing/2014/main" id="{07141FEA-F48B-4D4C-BA24-E9C10E4AC0EF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868863"/>
            <a:ext cx="1014413" cy="1223962"/>
            <a:chOff x="3469" y="3158"/>
            <a:chExt cx="590" cy="771"/>
          </a:xfrm>
        </p:grpSpPr>
        <p:sp>
          <p:nvSpPr>
            <p:cNvPr id="18704" name="AutoShape 272">
              <a:extLst>
                <a:ext uri="{FF2B5EF4-FFF2-40B4-BE49-F238E27FC236}">
                  <a16:creationId xmlns:a16="http://schemas.microsoft.com/office/drawing/2014/main" id="{74A7C057-9AAA-4E5E-A7C6-55CEAF769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3158"/>
              <a:ext cx="590" cy="771"/>
            </a:xfrm>
            <a:prstGeom prst="roundRect">
              <a:avLst>
                <a:gd name="adj" fmla="val 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5" name="Rectangle 273">
              <a:extLst>
                <a:ext uri="{FF2B5EF4-FFF2-40B4-BE49-F238E27FC236}">
                  <a16:creationId xmlns:a16="http://schemas.microsoft.com/office/drawing/2014/main" id="{0B4C8E7C-A05B-4D4A-8A4B-6143E6934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9" y="3158"/>
              <a:ext cx="45" cy="77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6" name="Rectangle 274">
              <a:extLst>
                <a:ext uri="{FF2B5EF4-FFF2-40B4-BE49-F238E27FC236}">
                  <a16:creationId xmlns:a16="http://schemas.microsoft.com/office/drawing/2014/main" id="{C20F78A2-7396-41A4-9499-E6FBF5512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4" y="3385"/>
              <a:ext cx="544" cy="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07" name="Text Box 275">
              <a:extLst>
                <a:ext uri="{FF2B5EF4-FFF2-40B4-BE49-F238E27FC236}">
                  <a16:creationId xmlns:a16="http://schemas.microsoft.com/office/drawing/2014/main" id="{F53341FB-957B-4914-922F-D27E834312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9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/>
                <a:t>NOTE BOOK</a:t>
              </a:r>
            </a:p>
          </p:txBody>
        </p:sp>
        <p:sp>
          <p:nvSpPr>
            <p:cNvPr id="18708" name="Line 276">
              <a:extLst>
                <a:ext uri="{FF2B5EF4-FFF2-40B4-BE49-F238E27FC236}">
                  <a16:creationId xmlns:a16="http://schemas.microsoft.com/office/drawing/2014/main" id="{9906F829-5751-4EE3-8A04-20BD8E483A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5" y="3793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09" name="Line 277">
              <a:extLst>
                <a:ext uri="{FF2B5EF4-FFF2-40B4-BE49-F238E27FC236}">
                  <a16:creationId xmlns:a16="http://schemas.microsoft.com/office/drawing/2014/main" id="{77EDD771-D54A-4E3D-A918-2B8E99373B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5" y="3748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10" name="Line 278">
              <a:extLst>
                <a:ext uri="{FF2B5EF4-FFF2-40B4-BE49-F238E27FC236}">
                  <a16:creationId xmlns:a16="http://schemas.microsoft.com/office/drawing/2014/main" id="{50F300AD-ABCC-4ABF-A648-6B9A4324CB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05" y="3702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11" name="Group 279">
            <a:extLst>
              <a:ext uri="{FF2B5EF4-FFF2-40B4-BE49-F238E27FC236}">
                <a16:creationId xmlns:a16="http://schemas.microsoft.com/office/drawing/2014/main" id="{37BDFF3A-3CE2-4F57-9BC1-9B7814559401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4868863"/>
            <a:ext cx="1014413" cy="1223962"/>
            <a:chOff x="4104" y="3158"/>
            <a:chExt cx="590" cy="771"/>
          </a:xfrm>
        </p:grpSpPr>
        <p:sp>
          <p:nvSpPr>
            <p:cNvPr id="18712" name="AutoShape 280">
              <a:extLst>
                <a:ext uri="{FF2B5EF4-FFF2-40B4-BE49-F238E27FC236}">
                  <a16:creationId xmlns:a16="http://schemas.microsoft.com/office/drawing/2014/main" id="{F6CCE67C-58BC-482C-A78F-97DA6C06D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4" y="3158"/>
              <a:ext cx="590" cy="771"/>
            </a:xfrm>
            <a:prstGeom prst="roundRect">
              <a:avLst>
                <a:gd name="adj" fmla="val 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3" name="Rectangle 281">
              <a:extLst>
                <a:ext uri="{FF2B5EF4-FFF2-40B4-BE49-F238E27FC236}">
                  <a16:creationId xmlns:a16="http://schemas.microsoft.com/office/drawing/2014/main" id="{6305261C-88F2-4553-9CEB-986983A0B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4" y="3158"/>
              <a:ext cx="45" cy="771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4" name="Rectangle 282">
              <a:extLst>
                <a:ext uri="{FF2B5EF4-FFF2-40B4-BE49-F238E27FC236}">
                  <a16:creationId xmlns:a16="http://schemas.microsoft.com/office/drawing/2014/main" id="{36B56E6F-FECC-4924-8AD1-6C6C86C46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9" y="3385"/>
              <a:ext cx="544" cy="9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15" name="Text Box 283">
              <a:extLst>
                <a:ext uri="{FF2B5EF4-FFF2-40B4-BE49-F238E27FC236}">
                  <a16:creationId xmlns:a16="http://schemas.microsoft.com/office/drawing/2014/main" id="{8DBF67C9-6E5D-40BC-9917-5D5DC38B90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94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/>
                <a:t>NOTE BOOK</a:t>
              </a:r>
            </a:p>
          </p:txBody>
        </p:sp>
        <p:sp>
          <p:nvSpPr>
            <p:cNvPr id="18716" name="Line 284">
              <a:extLst>
                <a:ext uri="{FF2B5EF4-FFF2-40B4-BE49-F238E27FC236}">
                  <a16:creationId xmlns:a16="http://schemas.microsoft.com/office/drawing/2014/main" id="{281ADEB7-6E02-4DFE-886E-8EA96BEDA6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0" y="3793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17" name="Line 285">
              <a:extLst>
                <a:ext uri="{FF2B5EF4-FFF2-40B4-BE49-F238E27FC236}">
                  <a16:creationId xmlns:a16="http://schemas.microsoft.com/office/drawing/2014/main" id="{AF2A8A3E-450F-4565-A546-B20DCBA137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0" y="3748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18" name="Line 286">
              <a:extLst>
                <a:ext uri="{FF2B5EF4-FFF2-40B4-BE49-F238E27FC236}">
                  <a16:creationId xmlns:a16="http://schemas.microsoft.com/office/drawing/2014/main" id="{68A0C5C5-A88F-4DCC-B4BF-FA1284407B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0" y="3702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19" name="Group 287">
            <a:extLst>
              <a:ext uri="{FF2B5EF4-FFF2-40B4-BE49-F238E27FC236}">
                <a16:creationId xmlns:a16="http://schemas.microsoft.com/office/drawing/2014/main" id="{BD91F190-1A8F-44B3-8D0E-75BAF0E8B42B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4868863"/>
            <a:ext cx="1014413" cy="1223962"/>
            <a:chOff x="3515" y="2341"/>
            <a:chExt cx="590" cy="771"/>
          </a:xfrm>
        </p:grpSpPr>
        <p:sp>
          <p:nvSpPr>
            <p:cNvPr id="18720" name="AutoShape 288">
              <a:extLst>
                <a:ext uri="{FF2B5EF4-FFF2-40B4-BE49-F238E27FC236}">
                  <a16:creationId xmlns:a16="http://schemas.microsoft.com/office/drawing/2014/main" id="{92C424E0-A950-4926-ABB2-7C05E9B445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341"/>
              <a:ext cx="590" cy="771"/>
            </a:xfrm>
            <a:prstGeom prst="roundRect">
              <a:avLst>
                <a:gd name="adj" fmla="val 0"/>
              </a:avLst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1" name="Rectangle 289">
              <a:extLst>
                <a:ext uri="{FF2B5EF4-FFF2-40B4-BE49-F238E27FC236}">
                  <a16:creationId xmlns:a16="http://schemas.microsoft.com/office/drawing/2014/main" id="{1B9FE456-807E-433B-9F54-F5F537965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341"/>
              <a:ext cx="45" cy="771"/>
            </a:xfrm>
            <a:prstGeom prst="rect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2" name="Rectangle 290">
              <a:extLst>
                <a:ext uri="{FF2B5EF4-FFF2-40B4-BE49-F238E27FC236}">
                  <a16:creationId xmlns:a16="http://schemas.microsoft.com/office/drawing/2014/main" id="{C9A8FEC0-C612-495F-B787-0382C888A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568"/>
              <a:ext cx="544" cy="9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3" name="Text Box 291">
              <a:extLst>
                <a:ext uri="{FF2B5EF4-FFF2-40B4-BE49-F238E27FC236}">
                  <a16:creationId xmlns:a16="http://schemas.microsoft.com/office/drawing/2014/main" id="{595702AC-AE41-404F-A147-FA1F4BF9A9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5" y="2477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/>
                <a:t>NOTE BOOK</a:t>
              </a:r>
            </a:p>
          </p:txBody>
        </p:sp>
        <p:sp>
          <p:nvSpPr>
            <p:cNvPr id="18724" name="Line 292">
              <a:extLst>
                <a:ext uri="{FF2B5EF4-FFF2-40B4-BE49-F238E27FC236}">
                  <a16:creationId xmlns:a16="http://schemas.microsoft.com/office/drawing/2014/main" id="{3900DEC8-200F-4513-97C3-4B5832867D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976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25" name="Line 293">
              <a:extLst>
                <a:ext uri="{FF2B5EF4-FFF2-40B4-BE49-F238E27FC236}">
                  <a16:creationId xmlns:a16="http://schemas.microsoft.com/office/drawing/2014/main" id="{01E73600-41BA-45E0-A068-88E4830E6B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931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26" name="Line 294">
              <a:extLst>
                <a:ext uri="{FF2B5EF4-FFF2-40B4-BE49-F238E27FC236}">
                  <a16:creationId xmlns:a16="http://schemas.microsoft.com/office/drawing/2014/main" id="{8CFD2F01-3F02-42C5-BF31-27E4056F31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885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27" name="Group 295">
            <a:extLst>
              <a:ext uri="{FF2B5EF4-FFF2-40B4-BE49-F238E27FC236}">
                <a16:creationId xmlns:a16="http://schemas.microsoft.com/office/drawing/2014/main" id="{5E03FF3A-E37F-42E5-A787-C25106C68D4C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4868863"/>
            <a:ext cx="1014412" cy="1223962"/>
            <a:chOff x="4739" y="3158"/>
            <a:chExt cx="590" cy="771"/>
          </a:xfrm>
        </p:grpSpPr>
        <p:sp>
          <p:nvSpPr>
            <p:cNvPr id="18728" name="AutoShape 296">
              <a:extLst>
                <a:ext uri="{FF2B5EF4-FFF2-40B4-BE49-F238E27FC236}">
                  <a16:creationId xmlns:a16="http://schemas.microsoft.com/office/drawing/2014/main" id="{3EEE0A55-321E-49D9-80F9-1EA8357F6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9" y="3158"/>
              <a:ext cx="590" cy="771"/>
            </a:xfrm>
            <a:prstGeom prst="roundRect">
              <a:avLst>
                <a:gd name="adj" fmla="val 0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29" name="Rectangle 297">
              <a:extLst>
                <a:ext uri="{FF2B5EF4-FFF2-40B4-BE49-F238E27FC236}">
                  <a16:creationId xmlns:a16="http://schemas.microsoft.com/office/drawing/2014/main" id="{EB333E60-816C-4AAF-A338-91B87CB20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9" y="3158"/>
              <a:ext cx="45" cy="771"/>
            </a:xfrm>
            <a:prstGeom prst="rect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0" name="Rectangle 298">
              <a:extLst>
                <a:ext uri="{FF2B5EF4-FFF2-40B4-BE49-F238E27FC236}">
                  <a16:creationId xmlns:a16="http://schemas.microsoft.com/office/drawing/2014/main" id="{0394187D-20A2-47A0-A2AB-56D9C75E5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4" y="3385"/>
              <a:ext cx="544" cy="90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1" name="Text Box 299">
              <a:extLst>
                <a:ext uri="{FF2B5EF4-FFF2-40B4-BE49-F238E27FC236}">
                  <a16:creationId xmlns:a16="http://schemas.microsoft.com/office/drawing/2014/main" id="{B247B12A-F2DF-41C8-B523-1B77F33A29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9" y="3294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/>
                <a:t>NOTE BOOK</a:t>
              </a:r>
            </a:p>
          </p:txBody>
        </p:sp>
        <p:sp>
          <p:nvSpPr>
            <p:cNvPr id="18732" name="Line 300">
              <a:extLst>
                <a:ext uri="{FF2B5EF4-FFF2-40B4-BE49-F238E27FC236}">
                  <a16:creationId xmlns:a16="http://schemas.microsoft.com/office/drawing/2014/main" id="{F54A1C4D-5260-47F6-949C-7A16065E03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5" y="3793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3" name="Line 301">
              <a:extLst>
                <a:ext uri="{FF2B5EF4-FFF2-40B4-BE49-F238E27FC236}">
                  <a16:creationId xmlns:a16="http://schemas.microsoft.com/office/drawing/2014/main" id="{861B9DF8-7CBD-4860-A8C9-188DACBB2C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5" y="3748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34" name="Line 302">
              <a:extLst>
                <a:ext uri="{FF2B5EF4-FFF2-40B4-BE49-F238E27FC236}">
                  <a16:creationId xmlns:a16="http://schemas.microsoft.com/office/drawing/2014/main" id="{57324248-CB91-461E-B4DB-0087B04A12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75" y="3702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735" name="Group 303">
            <a:extLst>
              <a:ext uri="{FF2B5EF4-FFF2-40B4-BE49-F238E27FC236}">
                <a16:creationId xmlns:a16="http://schemas.microsoft.com/office/drawing/2014/main" id="{BB736A70-DD0A-42EF-B20B-701297748B0D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4868863"/>
            <a:ext cx="1014412" cy="1223962"/>
            <a:chOff x="3515" y="2341"/>
            <a:chExt cx="590" cy="771"/>
          </a:xfrm>
        </p:grpSpPr>
        <p:sp>
          <p:nvSpPr>
            <p:cNvPr id="18736" name="AutoShape 304">
              <a:extLst>
                <a:ext uri="{FF2B5EF4-FFF2-40B4-BE49-F238E27FC236}">
                  <a16:creationId xmlns:a16="http://schemas.microsoft.com/office/drawing/2014/main" id="{898C10DB-1FE4-491C-BF7A-EBA48740B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341"/>
              <a:ext cx="590" cy="771"/>
            </a:xfrm>
            <a:prstGeom prst="roundRect">
              <a:avLst>
                <a:gd name="adj" fmla="val 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7" name="Rectangle 305">
              <a:extLst>
                <a:ext uri="{FF2B5EF4-FFF2-40B4-BE49-F238E27FC236}">
                  <a16:creationId xmlns:a16="http://schemas.microsoft.com/office/drawing/2014/main" id="{3917C487-C54A-428C-B7E0-0E68A7597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2341"/>
              <a:ext cx="45" cy="77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8" name="Rectangle 306">
              <a:extLst>
                <a:ext uri="{FF2B5EF4-FFF2-40B4-BE49-F238E27FC236}">
                  <a16:creationId xmlns:a16="http://schemas.microsoft.com/office/drawing/2014/main" id="{A0DC1D1C-FFEE-48A6-98BF-D88016544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0" y="2568"/>
              <a:ext cx="544" cy="90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39" name="Text Box 307">
              <a:extLst>
                <a:ext uri="{FF2B5EF4-FFF2-40B4-BE49-F238E27FC236}">
                  <a16:creationId xmlns:a16="http://schemas.microsoft.com/office/drawing/2014/main" id="{ABA812F8-1A1A-4234-A2B8-32826A7158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5" y="2477"/>
              <a:ext cx="454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altLang="ja-JP" sz="600" b="1"/>
                <a:t>NOTE BOOK</a:t>
              </a:r>
            </a:p>
          </p:txBody>
        </p:sp>
        <p:sp>
          <p:nvSpPr>
            <p:cNvPr id="18740" name="Line 308">
              <a:extLst>
                <a:ext uri="{FF2B5EF4-FFF2-40B4-BE49-F238E27FC236}">
                  <a16:creationId xmlns:a16="http://schemas.microsoft.com/office/drawing/2014/main" id="{AB7BDC33-E51F-4077-B408-E479B1E1DF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976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1" name="Line 309">
              <a:extLst>
                <a:ext uri="{FF2B5EF4-FFF2-40B4-BE49-F238E27FC236}">
                  <a16:creationId xmlns:a16="http://schemas.microsoft.com/office/drawing/2014/main" id="{F94E22D3-5420-4318-9C54-BA070A257F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931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742" name="Line 310">
              <a:extLst>
                <a:ext uri="{FF2B5EF4-FFF2-40B4-BE49-F238E27FC236}">
                  <a16:creationId xmlns:a16="http://schemas.microsoft.com/office/drawing/2014/main" id="{1A864B77-A588-433A-B0CB-0B8C8DC4B4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1" y="2885"/>
              <a:ext cx="363" cy="0"/>
            </a:xfrm>
            <a:prstGeom prst="line">
              <a:avLst/>
            </a:prstGeom>
            <a:noFill/>
            <a:ln w="3175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B8D5138A-4DBB-4AEE-AD86-CC71148CDE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 dirty="0"/>
              <a:t>本＆しおり</a:t>
            </a:r>
          </a:p>
        </p:txBody>
      </p:sp>
      <p:grpSp>
        <p:nvGrpSpPr>
          <p:cNvPr id="27651" name="Group 3">
            <a:extLst>
              <a:ext uri="{FF2B5EF4-FFF2-40B4-BE49-F238E27FC236}">
                <a16:creationId xmlns:a16="http://schemas.microsoft.com/office/drawing/2014/main" id="{30969D94-D0FC-4ED5-8F42-4E56DD6BAC25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836613"/>
            <a:ext cx="700087" cy="1584325"/>
            <a:chOff x="1791" y="1253"/>
            <a:chExt cx="500" cy="1225"/>
          </a:xfrm>
        </p:grpSpPr>
        <p:sp>
          <p:nvSpPr>
            <p:cNvPr id="27652" name="Freeform 4">
              <a:extLst>
                <a:ext uri="{FF2B5EF4-FFF2-40B4-BE49-F238E27FC236}">
                  <a16:creationId xmlns:a16="http://schemas.microsoft.com/office/drawing/2014/main" id="{147BFE31-C05C-4CE7-8735-CB96AFE38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53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53" name="Freeform 5">
              <a:extLst>
                <a:ext uri="{FF2B5EF4-FFF2-40B4-BE49-F238E27FC236}">
                  <a16:creationId xmlns:a16="http://schemas.microsoft.com/office/drawing/2014/main" id="{2507101D-668F-4BF7-A690-C7D4C86A5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253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54" name="Freeform 6">
              <a:extLst>
                <a:ext uri="{FF2B5EF4-FFF2-40B4-BE49-F238E27FC236}">
                  <a16:creationId xmlns:a16="http://schemas.microsoft.com/office/drawing/2014/main" id="{604D77F2-3D7F-47A9-AC22-B5B34091D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77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55" name="Freeform 7">
              <a:extLst>
                <a:ext uri="{FF2B5EF4-FFF2-40B4-BE49-F238E27FC236}">
                  <a16:creationId xmlns:a16="http://schemas.microsoft.com/office/drawing/2014/main" id="{FBB27DD4-7E48-4C21-8F09-F818CF9B329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98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56" name="Line 8">
              <a:extLst>
                <a:ext uri="{FF2B5EF4-FFF2-40B4-BE49-F238E27FC236}">
                  <a16:creationId xmlns:a16="http://schemas.microsoft.com/office/drawing/2014/main" id="{411EB834-1696-46B6-82E5-695982F080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1344"/>
              <a:ext cx="0" cy="771"/>
            </a:xfrm>
            <a:prstGeom prst="line">
              <a:avLst/>
            </a:prstGeom>
            <a:noFill/>
            <a:ln w="3175">
              <a:solidFill>
                <a:srgbClr val="00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57" name="Freeform 9">
              <a:extLst>
                <a:ext uri="{FF2B5EF4-FFF2-40B4-BE49-F238E27FC236}">
                  <a16:creationId xmlns:a16="http://schemas.microsoft.com/office/drawing/2014/main" id="{43AB78BC-34BC-4734-B0D4-B0C931914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525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658" name="Group 10">
            <a:extLst>
              <a:ext uri="{FF2B5EF4-FFF2-40B4-BE49-F238E27FC236}">
                <a16:creationId xmlns:a16="http://schemas.microsoft.com/office/drawing/2014/main" id="{E545C63D-003F-4354-926C-C87EA826A51A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836613"/>
            <a:ext cx="701675" cy="1584325"/>
            <a:chOff x="2472" y="1299"/>
            <a:chExt cx="500" cy="1225"/>
          </a:xfrm>
        </p:grpSpPr>
        <p:sp>
          <p:nvSpPr>
            <p:cNvPr id="27659" name="Freeform 11">
              <a:extLst>
                <a:ext uri="{FF2B5EF4-FFF2-40B4-BE49-F238E27FC236}">
                  <a16:creationId xmlns:a16="http://schemas.microsoft.com/office/drawing/2014/main" id="{A6418C40-694B-4805-A84C-9BDA98E1E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299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0" name="Freeform 12">
              <a:extLst>
                <a:ext uri="{FF2B5EF4-FFF2-40B4-BE49-F238E27FC236}">
                  <a16:creationId xmlns:a16="http://schemas.microsoft.com/office/drawing/2014/main" id="{30AAEB49-10B6-4E07-8781-1BFD7AE65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" y="1299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1" name="Freeform 13">
              <a:extLst>
                <a:ext uri="{FF2B5EF4-FFF2-40B4-BE49-F238E27FC236}">
                  <a16:creationId xmlns:a16="http://schemas.microsoft.com/office/drawing/2014/main" id="{ABC594C1-9CB8-49B8-9571-D75AA9F26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323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2" name="Freeform 14">
              <a:extLst>
                <a:ext uri="{FF2B5EF4-FFF2-40B4-BE49-F238E27FC236}">
                  <a16:creationId xmlns:a16="http://schemas.microsoft.com/office/drawing/2014/main" id="{D4679C07-C337-4D70-AF67-B129EC42A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344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3" name="Line 15">
              <a:extLst>
                <a:ext uri="{FF2B5EF4-FFF2-40B4-BE49-F238E27FC236}">
                  <a16:creationId xmlns:a16="http://schemas.microsoft.com/office/drawing/2014/main" id="{23323E04-5831-45A6-A79F-E11260D730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1389"/>
              <a:ext cx="0" cy="771"/>
            </a:xfrm>
            <a:prstGeom prst="line">
              <a:avLst/>
            </a:prstGeom>
            <a:noFill/>
            <a:ln w="31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4" name="Freeform 16">
              <a:extLst>
                <a:ext uri="{FF2B5EF4-FFF2-40B4-BE49-F238E27FC236}">
                  <a16:creationId xmlns:a16="http://schemas.microsoft.com/office/drawing/2014/main" id="{C3C9AC9F-BC86-4C13-8F9F-6EC512DAD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1570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665" name="Group 17">
            <a:extLst>
              <a:ext uri="{FF2B5EF4-FFF2-40B4-BE49-F238E27FC236}">
                <a16:creationId xmlns:a16="http://schemas.microsoft.com/office/drawing/2014/main" id="{7A7FBE8F-31E4-4606-AACF-0CEF97EE5269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836613"/>
            <a:ext cx="700087" cy="1584325"/>
            <a:chOff x="1791" y="2569"/>
            <a:chExt cx="500" cy="1225"/>
          </a:xfrm>
        </p:grpSpPr>
        <p:sp>
          <p:nvSpPr>
            <p:cNvPr id="27666" name="Freeform 18">
              <a:extLst>
                <a:ext uri="{FF2B5EF4-FFF2-40B4-BE49-F238E27FC236}">
                  <a16:creationId xmlns:a16="http://schemas.microsoft.com/office/drawing/2014/main" id="{71AD4859-BF07-48C1-9B49-CEC794AB3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2569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7" name="Freeform 19">
              <a:extLst>
                <a:ext uri="{FF2B5EF4-FFF2-40B4-BE49-F238E27FC236}">
                  <a16:creationId xmlns:a16="http://schemas.microsoft.com/office/drawing/2014/main" id="{6759F9B7-A33E-4795-AA9C-0E96AD0BE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2569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8" name="Freeform 20">
              <a:extLst>
                <a:ext uri="{FF2B5EF4-FFF2-40B4-BE49-F238E27FC236}">
                  <a16:creationId xmlns:a16="http://schemas.microsoft.com/office/drawing/2014/main" id="{5BBCC2E8-BED3-4F95-AF71-1F9A64A077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2593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69" name="Freeform 21">
              <a:extLst>
                <a:ext uri="{FF2B5EF4-FFF2-40B4-BE49-F238E27FC236}">
                  <a16:creationId xmlns:a16="http://schemas.microsoft.com/office/drawing/2014/main" id="{6D7FCD71-33D7-43F6-9666-1DE0EA54B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2614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0" name="Line 22">
              <a:extLst>
                <a:ext uri="{FF2B5EF4-FFF2-40B4-BE49-F238E27FC236}">
                  <a16:creationId xmlns:a16="http://schemas.microsoft.com/office/drawing/2014/main" id="{728873EA-AF1E-42C1-9042-B3D5D20B16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2660"/>
              <a:ext cx="0" cy="771"/>
            </a:xfrm>
            <a:prstGeom prst="line">
              <a:avLst/>
            </a:prstGeom>
            <a:noFill/>
            <a:ln w="3175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1" name="Freeform 23">
              <a:extLst>
                <a:ext uri="{FF2B5EF4-FFF2-40B4-BE49-F238E27FC236}">
                  <a16:creationId xmlns:a16="http://schemas.microsoft.com/office/drawing/2014/main" id="{38903B03-5830-42D9-840E-75B1F9A82D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2840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672" name="Group 24">
            <a:extLst>
              <a:ext uri="{FF2B5EF4-FFF2-40B4-BE49-F238E27FC236}">
                <a16:creationId xmlns:a16="http://schemas.microsoft.com/office/drawing/2014/main" id="{0481CEB8-6850-4E62-A69B-ACA7E9B45E96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836613"/>
            <a:ext cx="701675" cy="1584325"/>
            <a:chOff x="2472" y="2615"/>
            <a:chExt cx="500" cy="1225"/>
          </a:xfrm>
        </p:grpSpPr>
        <p:sp>
          <p:nvSpPr>
            <p:cNvPr id="27673" name="Freeform 25">
              <a:extLst>
                <a:ext uri="{FF2B5EF4-FFF2-40B4-BE49-F238E27FC236}">
                  <a16:creationId xmlns:a16="http://schemas.microsoft.com/office/drawing/2014/main" id="{E7940DFC-0152-47BA-A7F2-0334143D3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2615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4" name="Freeform 26">
              <a:extLst>
                <a:ext uri="{FF2B5EF4-FFF2-40B4-BE49-F238E27FC236}">
                  <a16:creationId xmlns:a16="http://schemas.microsoft.com/office/drawing/2014/main" id="{324E529E-0972-428D-A74F-0B90F921F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" y="2615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5" name="Freeform 27">
              <a:extLst>
                <a:ext uri="{FF2B5EF4-FFF2-40B4-BE49-F238E27FC236}">
                  <a16:creationId xmlns:a16="http://schemas.microsoft.com/office/drawing/2014/main" id="{1EC3BB9A-D49E-45A2-A3CE-D171764ED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2639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6" name="Freeform 28">
              <a:extLst>
                <a:ext uri="{FF2B5EF4-FFF2-40B4-BE49-F238E27FC236}">
                  <a16:creationId xmlns:a16="http://schemas.microsoft.com/office/drawing/2014/main" id="{80F3198B-3D1C-44F3-95F3-FC2BF5C403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2660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7" name="Line 29">
              <a:extLst>
                <a:ext uri="{FF2B5EF4-FFF2-40B4-BE49-F238E27FC236}">
                  <a16:creationId xmlns:a16="http://schemas.microsoft.com/office/drawing/2014/main" id="{B95F9981-D809-4A33-BE52-CF6FCF91F1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2705"/>
              <a:ext cx="0" cy="771"/>
            </a:xfrm>
            <a:prstGeom prst="line">
              <a:avLst/>
            </a:prstGeom>
            <a:noFill/>
            <a:ln w="31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78" name="Freeform 30">
              <a:extLst>
                <a:ext uri="{FF2B5EF4-FFF2-40B4-BE49-F238E27FC236}">
                  <a16:creationId xmlns:a16="http://schemas.microsoft.com/office/drawing/2014/main" id="{5F48BE34-190E-4D4B-B14C-3CC497AF3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2885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679" name="Group 31">
            <a:extLst>
              <a:ext uri="{FF2B5EF4-FFF2-40B4-BE49-F238E27FC236}">
                <a16:creationId xmlns:a16="http://schemas.microsoft.com/office/drawing/2014/main" id="{C44D7963-8FF9-40E2-A5AA-9D0BDBD1B45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465888" y="2781300"/>
            <a:ext cx="700087" cy="1584325"/>
            <a:chOff x="1791" y="1253"/>
            <a:chExt cx="500" cy="1225"/>
          </a:xfrm>
        </p:grpSpPr>
        <p:sp>
          <p:nvSpPr>
            <p:cNvPr id="27680" name="Freeform 32">
              <a:extLst>
                <a:ext uri="{FF2B5EF4-FFF2-40B4-BE49-F238E27FC236}">
                  <a16:creationId xmlns:a16="http://schemas.microsoft.com/office/drawing/2014/main" id="{2CE8FBF3-E153-482B-B484-A0FE80B2F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53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1" name="Freeform 33">
              <a:extLst>
                <a:ext uri="{FF2B5EF4-FFF2-40B4-BE49-F238E27FC236}">
                  <a16:creationId xmlns:a16="http://schemas.microsoft.com/office/drawing/2014/main" id="{D90FEE06-165A-44B5-9E77-88995DFD7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253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2" name="Freeform 34">
              <a:extLst>
                <a:ext uri="{FF2B5EF4-FFF2-40B4-BE49-F238E27FC236}">
                  <a16:creationId xmlns:a16="http://schemas.microsoft.com/office/drawing/2014/main" id="{896F772E-2D29-471E-92E3-799EA83C62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77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3" name="Freeform 35">
              <a:extLst>
                <a:ext uri="{FF2B5EF4-FFF2-40B4-BE49-F238E27FC236}">
                  <a16:creationId xmlns:a16="http://schemas.microsoft.com/office/drawing/2014/main" id="{B5996683-1900-4B62-8D22-F0BD8CE66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98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>
                    <a:gamma/>
                    <a:shade val="46275"/>
                    <a:invGamma/>
                  </a:srgbClr>
                </a:gs>
                <a:gs pos="100000">
                  <a:srgbClr val="0080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4" name="Line 36">
              <a:extLst>
                <a:ext uri="{FF2B5EF4-FFF2-40B4-BE49-F238E27FC236}">
                  <a16:creationId xmlns:a16="http://schemas.microsoft.com/office/drawing/2014/main" id="{310278CD-12F6-478A-A256-D1E22168BF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1344"/>
              <a:ext cx="0" cy="771"/>
            </a:xfrm>
            <a:prstGeom prst="line">
              <a:avLst/>
            </a:prstGeom>
            <a:noFill/>
            <a:ln w="3175">
              <a:solidFill>
                <a:srgbClr val="00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5" name="Freeform 37">
              <a:extLst>
                <a:ext uri="{FF2B5EF4-FFF2-40B4-BE49-F238E27FC236}">
                  <a16:creationId xmlns:a16="http://schemas.microsoft.com/office/drawing/2014/main" id="{9781F60B-0948-49F0-94B8-3AC0E2E2C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525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686" name="Group 38">
            <a:extLst>
              <a:ext uri="{FF2B5EF4-FFF2-40B4-BE49-F238E27FC236}">
                <a16:creationId xmlns:a16="http://schemas.microsoft.com/office/drawing/2014/main" id="{614A94CC-E5A2-45FC-B10E-4DB12CBA84B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720975" y="2781300"/>
            <a:ext cx="700088" cy="1584325"/>
            <a:chOff x="2472" y="1299"/>
            <a:chExt cx="500" cy="1225"/>
          </a:xfrm>
        </p:grpSpPr>
        <p:sp>
          <p:nvSpPr>
            <p:cNvPr id="27687" name="Freeform 39">
              <a:extLst>
                <a:ext uri="{FF2B5EF4-FFF2-40B4-BE49-F238E27FC236}">
                  <a16:creationId xmlns:a16="http://schemas.microsoft.com/office/drawing/2014/main" id="{D3E67EC9-DCDF-48B1-8C56-C2BD0F8FCC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299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8" name="Freeform 40">
              <a:extLst>
                <a:ext uri="{FF2B5EF4-FFF2-40B4-BE49-F238E27FC236}">
                  <a16:creationId xmlns:a16="http://schemas.microsoft.com/office/drawing/2014/main" id="{E986CA51-C1C7-47B1-AEEA-9A13F19DC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" y="1299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89" name="Freeform 41">
              <a:extLst>
                <a:ext uri="{FF2B5EF4-FFF2-40B4-BE49-F238E27FC236}">
                  <a16:creationId xmlns:a16="http://schemas.microsoft.com/office/drawing/2014/main" id="{6C220C82-4705-4710-BE57-CB7FAA9871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323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0" name="Freeform 42">
              <a:extLst>
                <a:ext uri="{FF2B5EF4-FFF2-40B4-BE49-F238E27FC236}">
                  <a16:creationId xmlns:a16="http://schemas.microsoft.com/office/drawing/2014/main" id="{A17FB164-5077-4B16-8311-BE685F80AD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1344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1" name="Line 43">
              <a:extLst>
                <a:ext uri="{FF2B5EF4-FFF2-40B4-BE49-F238E27FC236}">
                  <a16:creationId xmlns:a16="http://schemas.microsoft.com/office/drawing/2014/main" id="{5383BE75-0E5E-4AB6-9F81-789BAC73E4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1389"/>
              <a:ext cx="0" cy="771"/>
            </a:xfrm>
            <a:prstGeom prst="line">
              <a:avLst/>
            </a:prstGeom>
            <a:noFill/>
            <a:ln w="31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2" name="Freeform 44">
              <a:extLst>
                <a:ext uri="{FF2B5EF4-FFF2-40B4-BE49-F238E27FC236}">
                  <a16:creationId xmlns:a16="http://schemas.microsoft.com/office/drawing/2014/main" id="{6B3889BF-A29B-41C7-9597-7DBC4E57A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1570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693" name="Group 45">
            <a:extLst>
              <a:ext uri="{FF2B5EF4-FFF2-40B4-BE49-F238E27FC236}">
                <a16:creationId xmlns:a16="http://schemas.microsoft.com/office/drawing/2014/main" id="{33A7F20E-5EE4-43ED-AEB1-1FF597E8BC47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92638" y="2781300"/>
            <a:ext cx="701675" cy="1584325"/>
            <a:chOff x="1791" y="2569"/>
            <a:chExt cx="500" cy="1225"/>
          </a:xfrm>
        </p:grpSpPr>
        <p:sp>
          <p:nvSpPr>
            <p:cNvPr id="27694" name="Freeform 46">
              <a:extLst>
                <a:ext uri="{FF2B5EF4-FFF2-40B4-BE49-F238E27FC236}">
                  <a16:creationId xmlns:a16="http://schemas.microsoft.com/office/drawing/2014/main" id="{4727075C-2C4F-4D39-A179-84ABBD732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2569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5" name="Freeform 47">
              <a:extLst>
                <a:ext uri="{FF2B5EF4-FFF2-40B4-BE49-F238E27FC236}">
                  <a16:creationId xmlns:a16="http://schemas.microsoft.com/office/drawing/2014/main" id="{D222D3A0-B94F-4A1C-BC72-A5DF20DE0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2569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6" name="Freeform 48">
              <a:extLst>
                <a:ext uri="{FF2B5EF4-FFF2-40B4-BE49-F238E27FC236}">
                  <a16:creationId xmlns:a16="http://schemas.microsoft.com/office/drawing/2014/main" id="{5DD9C90E-F5D9-4F9F-AC2D-00118FBEB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2593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7" name="Freeform 49">
              <a:extLst>
                <a:ext uri="{FF2B5EF4-FFF2-40B4-BE49-F238E27FC236}">
                  <a16:creationId xmlns:a16="http://schemas.microsoft.com/office/drawing/2014/main" id="{3A56C92E-1A04-4497-B0F2-5EDAE9989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2614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8" name="Line 50">
              <a:extLst>
                <a:ext uri="{FF2B5EF4-FFF2-40B4-BE49-F238E27FC236}">
                  <a16:creationId xmlns:a16="http://schemas.microsoft.com/office/drawing/2014/main" id="{3CFA8788-AF84-4250-851B-BB37C4818B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2660"/>
              <a:ext cx="0" cy="771"/>
            </a:xfrm>
            <a:prstGeom prst="line">
              <a:avLst/>
            </a:prstGeom>
            <a:noFill/>
            <a:ln w="3175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699" name="Freeform 51">
              <a:extLst>
                <a:ext uri="{FF2B5EF4-FFF2-40B4-BE49-F238E27FC236}">
                  <a16:creationId xmlns:a16="http://schemas.microsoft.com/office/drawing/2014/main" id="{A66A1044-B196-49E2-AE34-8D204DAA6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2840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00" name="Group 52">
            <a:extLst>
              <a:ext uri="{FF2B5EF4-FFF2-40B4-BE49-F238E27FC236}">
                <a16:creationId xmlns:a16="http://schemas.microsoft.com/office/drawing/2014/main" id="{D15216A3-CB3E-4570-93A2-2EF67459E5F9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76288" y="2781300"/>
            <a:ext cx="701675" cy="1584325"/>
            <a:chOff x="2472" y="2615"/>
            <a:chExt cx="500" cy="1225"/>
          </a:xfrm>
        </p:grpSpPr>
        <p:sp>
          <p:nvSpPr>
            <p:cNvPr id="27701" name="Freeform 53">
              <a:extLst>
                <a:ext uri="{FF2B5EF4-FFF2-40B4-BE49-F238E27FC236}">
                  <a16:creationId xmlns:a16="http://schemas.microsoft.com/office/drawing/2014/main" id="{FCDC13FD-4862-427E-A56D-C9F66CB92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2615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02" name="Freeform 54">
              <a:extLst>
                <a:ext uri="{FF2B5EF4-FFF2-40B4-BE49-F238E27FC236}">
                  <a16:creationId xmlns:a16="http://schemas.microsoft.com/office/drawing/2014/main" id="{53C58031-F564-4882-A4AE-BFAA32C8B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3" y="2615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03" name="Freeform 55">
              <a:extLst>
                <a:ext uri="{FF2B5EF4-FFF2-40B4-BE49-F238E27FC236}">
                  <a16:creationId xmlns:a16="http://schemas.microsoft.com/office/drawing/2014/main" id="{A0AB995A-CA6E-4487-99AC-B89A8CE64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2639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04" name="Freeform 56">
              <a:extLst>
                <a:ext uri="{FF2B5EF4-FFF2-40B4-BE49-F238E27FC236}">
                  <a16:creationId xmlns:a16="http://schemas.microsoft.com/office/drawing/2014/main" id="{7BEBD30F-EF13-4FA6-BE17-BA8361DEA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2" y="2660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05" name="Line 57">
              <a:extLst>
                <a:ext uri="{FF2B5EF4-FFF2-40B4-BE49-F238E27FC236}">
                  <a16:creationId xmlns:a16="http://schemas.microsoft.com/office/drawing/2014/main" id="{3EB77D06-9E0C-4FE3-9D53-A639955BEA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2705"/>
              <a:ext cx="0" cy="771"/>
            </a:xfrm>
            <a:prstGeom prst="line">
              <a:avLst/>
            </a:prstGeom>
            <a:noFill/>
            <a:ln w="31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06" name="Freeform 58">
              <a:extLst>
                <a:ext uri="{FF2B5EF4-FFF2-40B4-BE49-F238E27FC236}">
                  <a16:creationId xmlns:a16="http://schemas.microsoft.com/office/drawing/2014/main" id="{A4616411-5109-42D6-A490-74220428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2" y="2885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07" name="Group 59">
            <a:extLst>
              <a:ext uri="{FF2B5EF4-FFF2-40B4-BE49-F238E27FC236}">
                <a16:creationId xmlns:a16="http://schemas.microsoft.com/office/drawing/2014/main" id="{E1BA8A88-701C-44C5-9A15-B54C54635950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836613"/>
            <a:ext cx="700087" cy="1584325"/>
            <a:chOff x="1791" y="1253"/>
            <a:chExt cx="500" cy="1225"/>
          </a:xfrm>
        </p:grpSpPr>
        <p:sp>
          <p:nvSpPr>
            <p:cNvPr id="27708" name="Freeform 60">
              <a:extLst>
                <a:ext uri="{FF2B5EF4-FFF2-40B4-BE49-F238E27FC236}">
                  <a16:creationId xmlns:a16="http://schemas.microsoft.com/office/drawing/2014/main" id="{5D532BE5-9D9D-4237-91B8-FE11026E7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53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09" name="Freeform 61">
              <a:extLst>
                <a:ext uri="{FF2B5EF4-FFF2-40B4-BE49-F238E27FC236}">
                  <a16:creationId xmlns:a16="http://schemas.microsoft.com/office/drawing/2014/main" id="{24C78329-C4F3-41D9-962D-CBB2869D9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253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0" name="Freeform 62">
              <a:extLst>
                <a:ext uri="{FF2B5EF4-FFF2-40B4-BE49-F238E27FC236}">
                  <a16:creationId xmlns:a16="http://schemas.microsoft.com/office/drawing/2014/main" id="{86FCCF1F-3644-4060-9A72-BA40631FD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77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1" name="Freeform 63">
              <a:extLst>
                <a:ext uri="{FF2B5EF4-FFF2-40B4-BE49-F238E27FC236}">
                  <a16:creationId xmlns:a16="http://schemas.microsoft.com/office/drawing/2014/main" id="{2098252E-A1F4-4C85-A731-5F2B7A0E1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98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2" name="Line 64">
              <a:extLst>
                <a:ext uri="{FF2B5EF4-FFF2-40B4-BE49-F238E27FC236}">
                  <a16:creationId xmlns:a16="http://schemas.microsoft.com/office/drawing/2014/main" id="{F4F5F2D4-B7CC-487C-8C31-3F7755A39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1344"/>
              <a:ext cx="0" cy="771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3" name="Freeform 65">
              <a:extLst>
                <a:ext uri="{FF2B5EF4-FFF2-40B4-BE49-F238E27FC236}">
                  <a16:creationId xmlns:a16="http://schemas.microsoft.com/office/drawing/2014/main" id="{CC51BBAE-7454-4896-8920-50CBC0884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525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14" name="Group 66">
            <a:extLst>
              <a:ext uri="{FF2B5EF4-FFF2-40B4-BE49-F238E27FC236}">
                <a16:creationId xmlns:a16="http://schemas.microsoft.com/office/drawing/2014/main" id="{38742E3F-E87F-4CC0-94BD-852839861CCA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408988" y="2781300"/>
            <a:ext cx="700087" cy="1584325"/>
            <a:chOff x="1791" y="1253"/>
            <a:chExt cx="500" cy="1225"/>
          </a:xfrm>
        </p:grpSpPr>
        <p:sp>
          <p:nvSpPr>
            <p:cNvPr id="27715" name="Freeform 67">
              <a:extLst>
                <a:ext uri="{FF2B5EF4-FFF2-40B4-BE49-F238E27FC236}">
                  <a16:creationId xmlns:a16="http://schemas.microsoft.com/office/drawing/2014/main" id="{515443A1-7964-4AA4-8C2F-4FB824701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53"/>
              <a:ext cx="91" cy="816"/>
            </a:xfrm>
            <a:custGeom>
              <a:avLst/>
              <a:gdLst>
                <a:gd name="T0" fmla="*/ 0 w 91"/>
                <a:gd name="T1" fmla="*/ 816 h 816"/>
                <a:gd name="T2" fmla="*/ 91 w 91"/>
                <a:gd name="T3" fmla="*/ 771 h 816"/>
                <a:gd name="T4" fmla="*/ 91 w 91"/>
                <a:gd name="T5" fmla="*/ 0 h 816"/>
                <a:gd name="T6" fmla="*/ 0 w 91"/>
                <a:gd name="T7" fmla="*/ 45 h 816"/>
                <a:gd name="T8" fmla="*/ 0 w 91"/>
                <a:gd name="T9" fmla="*/ 816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816">
                  <a:moveTo>
                    <a:pt x="0" y="816"/>
                  </a:moveTo>
                  <a:lnTo>
                    <a:pt x="91" y="771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0" y="8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6" name="Freeform 68">
              <a:extLst>
                <a:ext uri="{FF2B5EF4-FFF2-40B4-BE49-F238E27FC236}">
                  <a16:creationId xmlns:a16="http://schemas.microsoft.com/office/drawing/2014/main" id="{AD902EEE-BC9D-4B67-B6C7-98398E537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253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7" name="Freeform 69">
              <a:extLst>
                <a:ext uri="{FF2B5EF4-FFF2-40B4-BE49-F238E27FC236}">
                  <a16:creationId xmlns:a16="http://schemas.microsoft.com/office/drawing/2014/main" id="{EBA02ED2-4D42-4C91-810A-965C486055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77"/>
              <a:ext cx="489" cy="1201"/>
            </a:xfrm>
            <a:custGeom>
              <a:avLst/>
              <a:gdLst>
                <a:gd name="T0" fmla="*/ 409 w 499"/>
                <a:gd name="T1" fmla="*/ 1225 h 1225"/>
                <a:gd name="T2" fmla="*/ 499 w 499"/>
                <a:gd name="T3" fmla="*/ 1179 h 1225"/>
                <a:gd name="T4" fmla="*/ 499 w 499"/>
                <a:gd name="T5" fmla="*/ 408 h 1225"/>
                <a:gd name="T6" fmla="*/ 91 w 499"/>
                <a:gd name="T7" fmla="*/ 0 h 1225"/>
                <a:gd name="T8" fmla="*/ 0 w 499"/>
                <a:gd name="T9" fmla="*/ 45 h 1225"/>
                <a:gd name="T10" fmla="*/ 409 w 499"/>
                <a:gd name="T11" fmla="*/ 453 h 1225"/>
                <a:gd name="T12" fmla="*/ 409 w 499"/>
                <a:gd name="T13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9" h="1225">
                  <a:moveTo>
                    <a:pt x="409" y="1225"/>
                  </a:moveTo>
                  <a:lnTo>
                    <a:pt x="499" y="1179"/>
                  </a:lnTo>
                  <a:lnTo>
                    <a:pt x="499" y="408"/>
                  </a:lnTo>
                  <a:lnTo>
                    <a:pt x="91" y="0"/>
                  </a:lnTo>
                  <a:lnTo>
                    <a:pt x="0" y="45"/>
                  </a:lnTo>
                  <a:lnTo>
                    <a:pt x="409" y="453"/>
                  </a:lnTo>
                  <a:lnTo>
                    <a:pt x="409" y="1225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0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8" name="Freeform 70">
              <a:extLst>
                <a:ext uri="{FF2B5EF4-FFF2-40B4-BE49-F238E27FC236}">
                  <a16:creationId xmlns:a16="http://schemas.microsoft.com/office/drawing/2014/main" id="{0FFBB4D1-7DD9-4EE5-AC0A-F810635D2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1" y="1298"/>
              <a:ext cx="409" cy="1180"/>
            </a:xfrm>
            <a:custGeom>
              <a:avLst/>
              <a:gdLst>
                <a:gd name="T0" fmla="*/ 0 w 409"/>
                <a:gd name="T1" fmla="*/ 0 h 1180"/>
                <a:gd name="T2" fmla="*/ 409 w 409"/>
                <a:gd name="T3" fmla="*/ 408 h 1180"/>
                <a:gd name="T4" fmla="*/ 409 w 409"/>
                <a:gd name="T5" fmla="*/ 1180 h 1180"/>
                <a:gd name="T6" fmla="*/ 0 w 409"/>
                <a:gd name="T7" fmla="*/ 771 h 1180"/>
                <a:gd name="T8" fmla="*/ 0 w 409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1180">
                  <a:moveTo>
                    <a:pt x="0" y="0"/>
                  </a:moveTo>
                  <a:lnTo>
                    <a:pt x="409" y="408"/>
                  </a:lnTo>
                  <a:lnTo>
                    <a:pt x="409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19" name="Line 71">
              <a:extLst>
                <a:ext uri="{FF2B5EF4-FFF2-40B4-BE49-F238E27FC236}">
                  <a16:creationId xmlns:a16="http://schemas.microsoft.com/office/drawing/2014/main" id="{C4F1DE72-C3AC-4A92-B8CE-284C1C231F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7" y="1344"/>
              <a:ext cx="0" cy="771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20" name="Freeform 72">
              <a:extLst>
                <a:ext uri="{FF2B5EF4-FFF2-40B4-BE49-F238E27FC236}">
                  <a16:creationId xmlns:a16="http://schemas.microsoft.com/office/drawing/2014/main" id="{CE439232-4026-4F2F-BC72-18509CA75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1525"/>
              <a:ext cx="272" cy="409"/>
            </a:xfrm>
            <a:custGeom>
              <a:avLst/>
              <a:gdLst>
                <a:gd name="T0" fmla="*/ 0 w 272"/>
                <a:gd name="T1" fmla="*/ 0 h 409"/>
                <a:gd name="T2" fmla="*/ 272 w 272"/>
                <a:gd name="T3" fmla="*/ 272 h 409"/>
                <a:gd name="T4" fmla="*/ 272 w 272"/>
                <a:gd name="T5" fmla="*/ 409 h 409"/>
                <a:gd name="T6" fmla="*/ 0 w 272"/>
                <a:gd name="T7" fmla="*/ 137 h 409"/>
                <a:gd name="T8" fmla="*/ 0 w 272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409">
                  <a:moveTo>
                    <a:pt x="0" y="0"/>
                  </a:moveTo>
                  <a:lnTo>
                    <a:pt x="272" y="272"/>
                  </a:lnTo>
                  <a:lnTo>
                    <a:pt x="272" y="409"/>
                  </a:lnTo>
                  <a:lnTo>
                    <a:pt x="0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35" name="Group 87">
            <a:extLst>
              <a:ext uri="{FF2B5EF4-FFF2-40B4-BE49-F238E27FC236}">
                <a16:creationId xmlns:a16="http://schemas.microsoft.com/office/drawing/2014/main" id="{21898519-693B-45E7-9FDD-58CA663C0673}"/>
              </a:ext>
            </a:extLst>
          </p:cNvPr>
          <p:cNvGrpSpPr>
            <a:grpSpLocks/>
          </p:cNvGrpSpPr>
          <p:nvPr/>
        </p:nvGrpSpPr>
        <p:grpSpPr bwMode="auto">
          <a:xfrm>
            <a:off x="1065213" y="4724400"/>
            <a:ext cx="268287" cy="1584325"/>
            <a:chOff x="2664" y="164"/>
            <a:chExt cx="488" cy="3130"/>
          </a:xfrm>
        </p:grpSpPr>
        <p:sp>
          <p:nvSpPr>
            <p:cNvPr id="27736" name="Freeform 88" descr="右下がり対角線 (太)">
              <a:extLst>
                <a:ext uri="{FF2B5EF4-FFF2-40B4-BE49-F238E27FC236}">
                  <a16:creationId xmlns:a16="http://schemas.microsoft.com/office/drawing/2014/main" id="{141B13C6-9F9E-43F2-A76F-04AC192DC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" y="527"/>
              <a:ext cx="488" cy="2767"/>
            </a:xfrm>
            <a:custGeom>
              <a:avLst/>
              <a:gdLst>
                <a:gd name="T0" fmla="*/ 0 w 136"/>
                <a:gd name="T1" fmla="*/ 635 h 771"/>
                <a:gd name="T2" fmla="*/ 136 w 136"/>
                <a:gd name="T3" fmla="*/ 771 h 771"/>
                <a:gd name="T4" fmla="*/ 136 w 136"/>
                <a:gd name="T5" fmla="*/ 136 h 771"/>
                <a:gd name="T6" fmla="*/ 0 w 136"/>
                <a:gd name="T7" fmla="*/ 0 h 771"/>
                <a:gd name="T8" fmla="*/ 0 w 136"/>
                <a:gd name="T9" fmla="*/ 635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771">
                  <a:moveTo>
                    <a:pt x="0" y="635"/>
                  </a:moveTo>
                  <a:lnTo>
                    <a:pt x="136" y="771"/>
                  </a:lnTo>
                  <a:lnTo>
                    <a:pt x="136" y="136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pattFill prst="wdDnDiag">
              <a:fgClr>
                <a:srgbClr val="FFCCFF"/>
              </a:fgClr>
              <a:bgClr>
                <a:srgbClr val="FF66CC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37" name="Oval 89">
              <a:extLst>
                <a:ext uri="{FF2B5EF4-FFF2-40B4-BE49-F238E27FC236}">
                  <a16:creationId xmlns:a16="http://schemas.microsoft.com/office/drawing/2014/main" id="{6863A51F-2237-4733-B517-058DE690D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845"/>
              <a:ext cx="90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8" name="Freeform 90">
              <a:extLst>
                <a:ext uri="{FF2B5EF4-FFF2-40B4-BE49-F238E27FC236}">
                  <a16:creationId xmlns:a16="http://schemas.microsoft.com/office/drawing/2014/main" id="{03C6225F-7F9E-42AD-937B-69C4FFA71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" y="164"/>
              <a:ext cx="370" cy="771"/>
            </a:xfrm>
            <a:custGeom>
              <a:avLst/>
              <a:gdLst>
                <a:gd name="T0" fmla="*/ 0 w 370"/>
                <a:gd name="T1" fmla="*/ 0 h 771"/>
                <a:gd name="T2" fmla="*/ 181 w 370"/>
                <a:gd name="T3" fmla="*/ 227 h 771"/>
                <a:gd name="T4" fmla="*/ 45 w 370"/>
                <a:gd name="T5" fmla="*/ 454 h 771"/>
                <a:gd name="T6" fmla="*/ 136 w 370"/>
                <a:gd name="T7" fmla="*/ 771 h 771"/>
                <a:gd name="T8" fmla="*/ 227 w 370"/>
                <a:gd name="T9" fmla="*/ 454 h 771"/>
                <a:gd name="T10" fmla="*/ 363 w 370"/>
                <a:gd name="T11" fmla="*/ 272 h 771"/>
                <a:gd name="T12" fmla="*/ 272 w 370"/>
                <a:gd name="T13" fmla="*/ 4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771">
                  <a:moveTo>
                    <a:pt x="0" y="0"/>
                  </a:moveTo>
                  <a:cubicBezTo>
                    <a:pt x="87" y="75"/>
                    <a:pt x="174" y="151"/>
                    <a:pt x="181" y="227"/>
                  </a:cubicBezTo>
                  <a:cubicBezTo>
                    <a:pt x="188" y="303"/>
                    <a:pt x="53" y="363"/>
                    <a:pt x="45" y="454"/>
                  </a:cubicBezTo>
                  <a:cubicBezTo>
                    <a:pt x="37" y="545"/>
                    <a:pt x="106" y="771"/>
                    <a:pt x="136" y="771"/>
                  </a:cubicBezTo>
                  <a:cubicBezTo>
                    <a:pt x="166" y="771"/>
                    <a:pt x="189" y="537"/>
                    <a:pt x="227" y="454"/>
                  </a:cubicBezTo>
                  <a:cubicBezTo>
                    <a:pt x="265" y="371"/>
                    <a:pt x="356" y="340"/>
                    <a:pt x="363" y="272"/>
                  </a:cubicBezTo>
                  <a:cubicBezTo>
                    <a:pt x="370" y="204"/>
                    <a:pt x="321" y="125"/>
                    <a:pt x="272" y="46"/>
                  </a:cubicBezTo>
                </a:path>
              </a:pathLst>
            </a:custGeom>
            <a:noFill/>
            <a:ln w="31750">
              <a:solidFill>
                <a:srgbClr val="CC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39" name="Group 91">
            <a:extLst>
              <a:ext uri="{FF2B5EF4-FFF2-40B4-BE49-F238E27FC236}">
                <a16:creationId xmlns:a16="http://schemas.microsoft.com/office/drawing/2014/main" id="{6A84394E-D30B-417F-91E6-D08246EAE035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4724400"/>
            <a:ext cx="268288" cy="1584325"/>
            <a:chOff x="2664" y="164"/>
            <a:chExt cx="488" cy="3130"/>
          </a:xfrm>
        </p:grpSpPr>
        <p:sp>
          <p:nvSpPr>
            <p:cNvPr id="27740" name="Freeform 92" descr="れんが (斜め)">
              <a:extLst>
                <a:ext uri="{FF2B5EF4-FFF2-40B4-BE49-F238E27FC236}">
                  <a16:creationId xmlns:a16="http://schemas.microsoft.com/office/drawing/2014/main" id="{3873A883-EEB2-4757-8BE7-55D4153A5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4" y="527"/>
              <a:ext cx="488" cy="2767"/>
            </a:xfrm>
            <a:custGeom>
              <a:avLst/>
              <a:gdLst>
                <a:gd name="T0" fmla="*/ 0 w 136"/>
                <a:gd name="T1" fmla="*/ 635 h 771"/>
                <a:gd name="T2" fmla="*/ 136 w 136"/>
                <a:gd name="T3" fmla="*/ 771 h 771"/>
                <a:gd name="T4" fmla="*/ 136 w 136"/>
                <a:gd name="T5" fmla="*/ 136 h 771"/>
                <a:gd name="T6" fmla="*/ 0 w 136"/>
                <a:gd name="T7" fmla="*/ 0 h 771"/>
                <a:gd name="T8" fmla="*/ 0 w 136"/>
                <a:gd name="T9" fmla="*/ 635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771">
                  <a:moveTo>
                    <a:pt x="0" y="635"/>
                  </a:moveTo>
                  <a:lnTo>
                    <a:pt x="136" y="771"/>
                  </a:lnTo>
                  <a:lnTo>
                    <a:pt x="136" y="136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pattFill prst="diagBrick">
              <a:fgClr>
                <a:schemeClr val="accent2"/>
              </a:fgClr>
              <a:bgClr>
                <a:srgbClr val="66CCFF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41" name="Oval 93">
              <a:extLst>
                <a:ext uri="{FF2B5EF4-FFF2-40B4-BE49-F238E27FC236}">
                  <a16:creationId xmlns:a16="http://schemas.microsoft.com/office/drawing/2014/main" id="{1C8C2CB8-5724-4271-A3D2-D05EB66AE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845"/>
              <a:ext cx="90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2" name="Freeform 94">
              <a:extLst>
                <a:ext uri="{FF2B5EF4-FFF2-40B4-BE49-F238E27FC236}">
                  <a16:creationId xmlns:a16="http://schemas.microsoft.com/office/drawing/2014/main" id="{1E809DB8-432B-49A6-BBAD-440576C09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4" y="164"/>
              <a:ext cx="370" cy="771"/>
            </a:xfrm>
            <a:custGeom>
              <a:avLst/>
              <a:gdLst>
                <a:gd name="T0" fmla="*/ 0 w 370"/>
                <a:gd name="T1" fmla="*/ 0 h 771"/>
                <a:gd name="T2" fmla="*/ 181 w 370"/>
                <a:gd name="T3" fmla="*/ 227 h 771"/>
                <a:gd name="T4" fmla="*/ 45 w 370"/>
                <a:gd name="T5" fmla="*/ 454 h 771"/>
                <a:gd name="T6" fmla="*/ 136 w 370"/>
                <a:gd name="T7" fmla="*/ 771 h 771"/>
                <a:gd name="T8" fmla="*/ 227 w 370"/>
                <a:gd name="T9" fmla="*/ 454 h 771"/>
                <a:gd name="T10" fmla="*/ 363 w 370"/>
                <a:gd name="T11" fmla="*/ 272 h 771"/>
                <a:gd name="T12" fmla="*/ 272 w 370"/>
                <a:gd name="T13" fmla="*/ 4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771">
                  <a:moveTo>
                    <a:pt x="0" y="0"/>
                  </a:moveTo>
                  <a:cubicBezTo>
                    <a:pt x="87" y="75"/>
                    <a:pt x="174" y="151"/>
                    <a:pt x="181" y="227"/>
                  </a:cubicBezTo>
                  <a:cubicBezTo>
                    <a:pt x="188" y="303"/>
                    <a:pt x="53" y="363"/>
                    <a:pt x="45" y="454"/>
                  </a:cubicBezTo>
                  <a:cubicBezTo>
                    <a:pt x="37" y="545"/>
                    <a:pt x="106" y="771"/>
                    <a:pt x="136" y="771"/>
                  </a:cubicBezTo>
                  <a:cubicBezTo>
                    <a:pt x="166" y="771"/>
                    <a:pt x="189" y="537"/>
                    <a:pt x="227" y="454"/>
                  </a:cubicBezTo>
                  <a:cubicBezTo>
                    <a:pt x="265" y="371"/>
                    <a:pt x="356" y="340"/>
                    <a:pt x="363" y="272"/>
                  </a:cubicBezTo>
                  <a:cubicBezTo>
                    <a:pt x="370" y="204"/>
                    <a:pt x="321" y="125"/>
                    <a:pt x="272" y="46"/>
                  </a:cubicBezTo>
                </a:path>
              </a:pathLst>
            </a:custGeom>
            <a:noFill/>
            <a:ln w="317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93" name="Group 145">
            <a:extLst>
              <a:ext uri="{FF2B5EF4-FFF2-40B4-BE49-F238E27FC236}">
                <a16:creationId xmlns:a16="http://schemas.microsoft.com/office/drawing/2014/main" id="{E2262536-C402-4719-9968-3C46EC6B0375}"/>
              </a:ext>
            </a:extLst>
          </p:cNvPr>
          <p:cNvGrpSpPr>
            <a:grpSpLocks/>
          </p:cNvGrpSpPr>
          <p:nvPr/>
        </p:nvGrpSpPr>
        <p:grpSpPr bwMode="auto">
          <a:xfrm>
            <a:off x="4810125" y="4724400"/>
            <a:ext cx="268288" cy="1584325"/>
            <a:chOff x="3030" y="2976"/>
            <a:chExt cx="169" cy="998"/>
          </a:xfrm>
        </p:grpSpPr>
        <p:sp>
          <p:nvSpPr>
            <p:cNvPr id="27782" name="Freeform 134">
              <a:extLst>
                <a:ext uri="{FF2B5EF4-FFF2-40B4-BE49-F238E27FC236}">
                  <a16:creationId xmlns:a16="http://schemas.microsoft.com/office/drawing/2014/main" id="{34BCB6A5-8D30-4FAA-A529-66A4205B49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0" y="3092"/>
              <a:ext cx="169" cy="882"/>
            </a:xfrm>
            <a:custGeom>
              <a:avLst/>
              <a:gdLst>
                <a:gd name="T0" fmla="*/ 0 w 136"/>
                <a:gd name="T1" fmla="*/ 635 h 771"/>
                <a:gd name="T2" fmla="*/ 136 w 136"/>
                <a:gd name="T3" fmla="*/ 771 h 771"/>
                <a:gd name="T4" fmla="*/ 136 w 136"/>
                <a:gd name="T5" fmla="*/ 136 h 771"/>
                <a:gd name="T6" fmla="*/ 0 w 136"/>
                <a:gd name="T7" fmla="*/ 0 h 771"/>
                <a:gd name="T8" fmla="*/ 0 w 136"/>
                <a:gd name="T9" fmla="*/ 635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771">
                  <a:moveTo>
                    <a:pt x="0" y="635"/>
                  </a:moveTo>
                  <a:lnTo>
                    <a:pt x="136" y="771"/>
                  </a:lnTo>
                  <a:lnTo>
                    <a:pt x="136" y="136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CC66FF"/>
                </a:gs>
                <a:gs pos="100000">
                  <a:srgbClr val="CC00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83" name="Oval 135">
              <a:extLst>
                <a:ext uri="{FF2B5EF4-FFF2-40B4-BE49-F238E27FC236}">
                  <a16:creationId xmlns:a16="http://schemas.microsoft.com/office/drawing/2014/main" id="{7DF90EFA-DD1F-4296-9E15-1F430A4C0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9" y="3193"/>
              <a:ext cx="31" cy="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4" name="Freeform 136">
              <a:extLst>
                <a:ext uri="{FF2B5EF4-FFF2-40B4-BE49-F238E27FC236}">
                  <a16:creationId xmlns:a16="http://schemas.microsoft.com/office/drawing/2014/main" id="{DFF3A5D4-AC98-4A2B-88C8-8E1B9FC6F8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8" y="2976"/>
              <a:ext cx="128" cy="246"/>
            </a:xfrm>
            <a:custGeom>
              <a:avLst/>
              <a:gdLst>
                <a:gd name="T0" fmla="*/ 0 w 370"/>
                <a:gd name="T1" fmla="*/ 0 h 771"/>
                <a:gd name="T2" fmla="*/ 181 w 370"/>
                <a:gd name="T3" fmla="*/ 227 h 771"/>
                <a:gd name="T4" fmla="*/ 45 w 370"/>
                <a:gd name="T5" fmla="*/ 454 h 771"/>
                <a:gd name="T6" fmla="*/ 136 w 370"/>
                <a:gd name="T7" fmla="*/ 771 h 771"/>
                <a:gd name="T8" fmla="*/ 227 w 370"/>
                <a:gd name="T9" fmla="*/ 454 h 771"/>
                <a:gd name="T10" fmla="*/ 363 w 370"/>
                <a:gd name="T11" fmla="*/ 272 h 771"/>
                <a:gd name="T12" fmla="*/ 272 w 370"/>
                <a:gd name="T13" fmla="*/ 4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771">
                  <a:moveTo>
                    <a:pt x="0" y="0"/>
                  </a:moveTo>
                  <a:cubicBezTo>
                    <a:pt x="87" y="75"/>
                    <a:pt x="174" y="151"/>
                    <a:pt x="181" y="227"/>
                  </a:cubicBezTo>
                  <a:cubicBezTo>
                    <a:pt x="188" y="303"/>
                    <a:pt x="53" y="363"/>
                    <a:pt x="45" y="454"/>
                  </a:cubicBezTo>
                  <a:cubicBezTo>
                    <a:pt x="37" y="545"/>
                    <a:pt x="106" y="771"/>
                    <a:pt x="136" y="771"/>
                  </a:cubicBezTo>
                  <a:cubicBezTo>
                    <a:pt x="166" y="771"/>
                    <a:pt x="189" y="537"/>
                    <a:pt x="227" y="454"/>
                  </a:cubicBezTo>
                  <a:cubicBezTo>
                    <a:pt x="265" y="371"/>
                    <a:pt x="356" y="340"/>
                    <a:pt x="363" y="272"/>
                  </a:cubicBezTo>
                  <a:cubicBezTo>
                    <a:pt x="370" y="204"/>
                    <a:pt x="321" y="125"/>
                    <a:pt x="272" y="46"/>
                  </a:cubicBezTo>
                </a:path>
              </a:pathLst>
            </a:custGeom>
            <a:noFill/>
            <a:ln w="31750">
              <a:solidFill>
                <a:srgbClr val="CC33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94" name="Group 146">
            <a:extLst>
              <a:ext uri="{FF2B5EF4-FFF2-40B4-BE49-F238E27FC236}">
                <a16:creationId xmlns:a16="http://schemas.microsoft.com/office/drawing/2014/main" id="{D89ADB34-77AC-49E0-BED2-9E43B9B60AE9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4724400"/>
            <a:ext cx="268287" cy="1584325"/>
            <a:chOff x="4209" y="2976"/>
            <a:chExt cx="169" cy="998"/>
          </a:xfrm>
        </p:grpSpPr>
        <p:sp>
          <p:nvSpPr>
            <p:cNvPr id="27786" name="Freeform 138">
              <a:extLst>
                <a:ext uri="{FF2B5EF4-FFF2-40B4-BE49-F238E27FC236}">
                  <a16:creationId xmlns:a16="http://schemas.microsoft.com/office/drawing/2014/main" id="{197B79B5-DB45-48A0-86DB-C220BCACB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" y="3092"/>
              <a:ext cx="169" cy="882"/>
            </a:xfrm>
            <a:custGeom>
              <a:avLst/>
              <a:gdLst>
                <a:gd name="T0" fmla="*/ 0 w 136"/>
                <a:gd name="T1" fmla="*/ 635 h 771"/>
                <a:gd name="T2" fmla="*/ 136 w 136"/>
                <a:gd name="T3" fmla="*/ 771 h 771"/>
                <a:gd name="T4" fmla="*/ 136 w 136"/>
                <a:gd name="T5" fmla="*/ 136 h 771"/>
                <a:gd name="T6" fmla="*/ 0 w 136"/>
                <a:gd name="T7" fmla="*/ 0 h 771"/>
                <a:gd name="T8" fmla="*/ 0 w 136"/>
                <a:gd name="T9" fmla="*/ 635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771">
                  <a:moveTo>
                    <a:pt x="0" y="635"/>
                  </a:moveTo>
                  <a:lnTo>
                    <a:pt x="136" y="771"/>
                  </a:lnTo>
                  <a:lnTo>
                    <a:pt x="136" y="136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rgbClr val="FFCC00"/>
                </a:gs>
                <a:gs pos="100000">
                  <a:srgbClr val="FFCC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87" name="Oval 139">
              <a:extLst>
                <a:ext uri="{FF2B5EF4-FFF2-40B4-BE49-F238E27FC236}">
                  <a16:creationId xmlns:a16="http://schemas.microsoft.com/office/drawing/2014/main" id="{43A7A1CC-84EF-4148-8FEF-4DE2B1099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8" y="3193"/>
              <a:ext cx="31" cy="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88" name="Freeform 140">
              <a:extLst>
                <a:ext uri="{FF2B5EF4-FFF2-40B4-BE49-F238E27FC236}">
                  <a16:creationId xmlns:a16="http://schemas.microsoft.com/office/drawing/2014/main" id="{EB9C61E8-A399-4AB2-81B1-79BE895EE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7" y="2976"/>
              <a:ext cx="128" cy="246"/>
            </a:xfrm>
            <a:custGeom>
              <a:avLst/>
              <a:gdLst>
                <a:gd name="T0" fmla="*/ 0 w 370"/>
                <a:gd name="T1" fmla="*/ 0 h 771"/>
                <a:gd name="T2" fmla="*/ 181 w 370"/>
                <a:gd name="T3" fmla="*/ 227 h 771"/>
                <a:gd name="T4" fmla="*/ 45 w 370"/>
                <a:gd name="T5" fmla="*/ 454 h 771"/>
                <a:gd name="T6" fmla="*/ 136 w 370"/>
                <a:gd name="T7" fmla="*/ 771 h 771"/>
                <a:gd name="T8" fmla="*/ 227 w 370"/>
                <a:gd name="T9" fmla="*/ 454 h 771"/>
                <a:gd name="T10" fmla="*/ 363 w 370"/>
                <a:gd name="T11" fmla="*/ 272 h 771"/>
                <a:gd name="T12" fmla="*/ 272 w 370"/>
                <a:gd name="T13" fmla="*/ 4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771">
                  <a:moveTo>
                    <a:pt x="0" y="0"/>
                  </a:moveTo>
                  <a:cubicBezTo>
                    <a:pt x="87" y="75"/>
                    <a:pt x="174" y="151"/>
                    <a:pt x="181" y="227"/>
                  </a:cubicBezTo>
                  <a:cubicBezTo>
                    <a:pt x="188" y="303"/>
                    <a:pt x="53" y="363"/>
                    <a:pt x="45" y="454"/>
                  </a:cubicBezTo>
                  <a:cubicBezTo>
                    <a:pt x="37" y="545"/>
                    <a:pt x="106" y="771"/>
                    <a:pt x="136" y="771"/>
                  </a:cubicBezTo>
                  <a:cubicBezTo>
                    <a:pt x="166" y="771"/>
                    <a:pt x="189" y="537"/>
                    <a:pt x="227" y="454"/>
                  </a:cubicBezTo>
                  <a:cubicBezTo>
                    <a:pt x="265" y="371"/>
                    <a:pt x="356" y="340"/>
                    <a:pt x="363" y="272"/>
                  </a:cubicBezTo>
                  <a:cubicBezTo>
                    <a:pt x="370" y="204"/>
                    <a:pt x="321" y="125"/>
                    <a:pt x="272" y="46"/>
                  </a:cubicBezTo>
                </a:path>
              </a:pathLst>
            </a:custGeom>
            <a:noFill/>
            <a:ln w="31750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95" name="Group 147">
            <a:extLst>
              <a:ext uri="{FF2B5EF4-FFF2-40B4-BE49-F238E27FC236}">
                <a16:creationId xmlns:a16="http://schemas.microsoft.com/office/drawing/2014/main" id="{11CB8310-A8C8-48B2-8943-792B27CAC898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4724400"/>
            <a:ext cx="268288" cy="1584325"/>
            <a:chOff x="5388" y="2976"/>
            <a:chExt cx="169" cy="998"/>
          </a:xfrm>
        </p:grpSpPr>
        <p:sp>
          <p:nvSpPr>
            <p:cNvPr id="27790" name="Freeform 142">
              <a:extLst>
                <a:ext uri="{FF2B5EF4-FFF2-40B4-BE49-F238E27FC236}">
                  <a16:creationId xmlns:a16="http://schemas.microsoft.com/office/drawing/2014/main" id="{C604A265-816D-4DDF-B40F-AB6C390F9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8" y="3092"/>
              <a:ext cx="169" cy="882"/>
            </a:xfrm>
            <a:custGeom>
              <a:avLst/>
              <a:gdLst>
                <a:gd name="T0" fmla="*/ 0 w 136"/>
                <a:gd name="T1" fmla="*/ 635 h 771"/>
                <a:gd name="T2" fmla="*/ 136 w 136"/>
                <a:gd name="T3" fmla="*/ 771 h 771"/>
                <a:gd name="T4" fmla="*/ 136 w 136"/>
                <a:gd name="T5" fmla="*/ 136 h 771"/>
                <a:gd name="T6" fmla="*/ 0 w 136"/>
                <a:gd name="T7" fmla="*/ 0 h 771"/>
                <a:gd name="T8" fmla="*/ 0 w 136"/>
                <a:gd name="T9" fmla="*/ 635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771">
                  <a:moveTo>
                    <a:pt x="0" y="635"/>
                  </a:moveTo>
                  <a:lnTo>
                    <a:pt x="136" y="771"/>
                  </a:lnTo>
                  <a:lnTo>
                    <a:pt x="136" y="136"/>
                  </a:lnTo>
                  <a:lnTo>
                    <a:pt x="0" y="0"/>
                  </a:lnTo>
                  <a:lnTo>
                    <a:pt x="0" y="635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791" name="Oval 143">
              <a:extLst>
                <a:ext uri="{FF2B5EF4-FFF2-40B4-BE49-F238E27FC236}">
                  <a16:creationId xmlns:a16="http://schemas.microsoft.com/office/drawing/2014/main" id="{BEDBC303-0EB3-4475-814C-98632EDD0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7" y="3193"/>
              <a:ext cx="31" cy="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2" name="Freeform 144">
              <a:extLst>
                <a:ext uri="{FF2B5EF4-FFF2-40B4-BE49-F238E27FC236}">
                  <a16:creationId xmlns:a16="http://schemas.microsoft.com/office/drawing/2014/main" id="{EA82672B-076A-4356-9255-F354898CC8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6" y="2976"/>
              <a:ext cx="128" cy="246"/>
            </a:xfrm>
            <a:custGeom>
              <a:avLst/>
              <a:gdLst>
                <a:gd name="T0" fmla="*/ 0 w 370"/>
                <a:gd name="T1" fmla="*/ 0 h 771"/>
                <a:gd name="T2" fmla="*/ 181 w 370"/>
                <a:gd name="T3" fmla="*/ 227 h 771"/>
                <a:gd name="T4" fmla="*/ 45 w 370"/>
                <a:gd name="T5" fmla="*/ 454 h 771"/>
                <a:gd name="T6" fmla="*/ 136 w 370"/>
                <a:gd name="T7" fmla="*/ 771 h 771"/>
                <a:gd name="T8" fmla="*/ 227 w 370"/>
                <a:gd name="T9" fmla="*/ 454 h 771"/>
                <a:gd name="T10" fmla="*/ 363 w 370"/>
                <a:gd name="T11" fmla="*/ 272 h 771"/>
                <a:gd name="T12" fmla="*/ 272 w 370"/>
                <a:gd name="T13" fmla="*/ 46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0" h="771">
                  <a:moveTo>
                    <a:pt x="0" y="0"/>
                  </a:moveTo>
                  <a:cubicBezTo>
                    <a:pt x="87" y="75"/>
                    <a:pt x="174" y="151"/>
                    <a:pt x="181" y="227"/>
                  </a:cubicBezTo>
                  <a:cubicBezTo>
                    <a:pt x="188" y="303"/>
                    <a:pt x="53" y="363"/>
                    <a:pt x="45" y="454"/>
                  </a:cubicBezTo>
                  <a:cubicBezTo>
                    <a:pt x="37" y="545"/>
                    <a:pt x="106" y="771"/>
                    <a:pt x="136" y="771"/>
                  </a:cubicBezTo>
                  <a:cubicBezTo>
                    <a:pt x="166" y="771"/>
                    <a:pt x="189" y="537"/>
                    <a:pt x="227" y="454"/>
                  </a:cubicBezTo>
                  <a:cubicBezTo>
                    <a:pt x="265" y="371"/>
                    <a:pt x="356" y="340"/>
                    <a:pt x="363" y="272"/>
                  </a:cubicBezTo>
                  <a:cubicBezTo>
                    <a:pt x="370" y="204"/>
                    <a:pt x="321" y="125"/>
                    <a:pt x="272" y="46"/>
                  </a:cubicBezTo>
                </a:path>
              </a:pathLst>
            </a:custGeom>
            <a:noFill/>
            <a:ln w="31750">
              <a:solidFill>
                <a:srgbClr val="00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8AD1485A-3C17-46DD-AD78-12A2D58FE92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 dirty="0"/>
              <a:t>本＆しおり</a:t>
            </a:r>
          </a:p>
        </p:txBody>
      </p:sp>
      <p:grpSp>
        <p:nvGrpSpPr>
          <p:cNvPr id="28774" name="Group 102">
            <a:extLst>
              <a:ext uri="{FF2B5EF4-FFF2-40B4-BE49-F238E27FC236}">
                <a16:creationId xmlns:a16="http://schemas.microsoft.com/office/drawing/2014/main" id="{BB1B585E-B17C-49AC-9A22-73646ABACC36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4724400"/>
            <a:ext cx="393700" cy="1581150"/>
            <a:chOff x="625" y="2976"/>
            <a:chExt cx="248" cy="996"/>
          </a:xfrm>
        </p:grpSpPr>
        <p:sp>
          <p:nvSpPr>
            <p:cNvPr id="28698" name="Rectangle 26" descr="しずく">
              <a:extLst>
                <a:ext uri="{FF2B5EF4-FFF2-40B4-BE49-F238E27FC236}">
                  <a16:creationId xmlns:a16="http://schemas.microsoft.com/office/drawing/2014/main" id="{B83D4D4D-8054-4617-BA65-AE3AB1C7B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3246"/>
              <a:ext cx="248" cy="726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99" name="Oval 27">
              <a:extLst>
                <a:ext uri="{FF2B5EF4-FFF2-40B4-BE49-F238E27FC236}">
                  <a16:creationId xmlns:a16="http://schemas.microsoft.com/office/drawing/2014/main" id="{B3D757B3-5E14-4821-A2FE-D2021355E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" y="3270"/>
              <a:ext cx="48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00" name="Freeform 28">
              <a:extLst>
                <a:ext uri="{FF2B5EF4-FFF2-40B4-BE49-F238E27FC236}">
                  <a16:creationId xmlns:a16="http://schemas.microsoft.com/office/drawing/2014/main" id="{BCE96215-0A50-4CD2-8F5C-DA8C6454F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" y="2976"/>
              <a:ext cx="156" cy="317"/>
            </a:xfrm>
            <a:custGeom>
              <a:avLst/>
              <a:gdLst>
                <a:gd name="T0" fmla="*/ 0 w 144"/>
                <a:gd name="T1" fmla="*/ 90 h 317"/>
                <a:gd name="T2" fmla="*/ 46 w 144"/>
                <a:gd name="T3" fmla="*/ 136 h 317"/>
                <a:gd name="T4" fmla="*/ 0 w 144"/>
                <a:gd name="T5" fmla="*/ 226 h 317"/>
                <a:gd name="T6" fmla="*/ 46 w 144"/>
                <a:gd name="T7" fmla="*/ 317 h 317"/>
                <a:gd name="T8" fmla="*/ 46 w 144"/>
                <a:gd name="T9" fmla="*/ 226 h 317"/>
                <a:gd name="T10" fmla="*/ 136 w 144"/>
                <a:gd name="T11" fmla="*/ 136 h 317"/>
                <a:gd name="T12" fmla="*/ 0 w 144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17">
                  <a:moveTo>
                    <a:pt x="0" y="90"/>
                  </a:moveTo>
                  <a:cubicBezTo>
                    <a:pt x="23" y="101"/>
                    <a:pt x="46" y="113"/>
                    <a:pt x="46" y="136"/>
                  </a:cubicBezTo>
                  <a:cubicBezTo>
                    <a:pt x="46" y="159"/>
                    <a:pt x="0" y="196"/>
                    <a:pt x="0" y="226"/>
                  </a:cubicBezTo>
                  <a:cubicBezTo>
                    <a:pt x="0" y="256"/>
                    <a:pt x="38" y="317"/>
                    <a:pt x="46" y="317"/>
                  </a:cubicBezTo>
                  <a:cubicBezTo>
                    <a:pt x="54" y="317"/>
                    <a:pt x="31" y="256"/>
                    <a:pt x="46" y="226"/>
                  </a:cubicBezTo>
                  <a:cubicBezTo>
                    <a:pt x="61" y="196"/>
                    <a:pt x="144" y="174"/>
                    <a:pt x="136" y="136"/>
                  </a:cubicBezTo>
                  <a:cubicBezTo>
                    <a:pt x="128" y="98"/>
                    <a:pt x="23" y="23"/>
                    <a:pt x="0" y="0"/>
                  </a:cubicBezTo>
                </a:path>
              </a:pathLst>
            </a:custGeom>
            <a:noFill/>
            <a:ln w="28575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73" name="Group 101">
            <a:extLst>
              <a:ext uri="{FF2B5EF4-FFF2-40B4-BE49-F238E27FC236}">
                <a16:creationId xmlns:a16="http://schemas.microsoft.com/office/drawing/2014/main" id="{F23E7FFC-85CF-481C-9477-1CACC221D72A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4724400"/>
            <a:ext cx="393700" cy="1581150"/>
            <a:chOff x="1805" y="2976"/>
            <a:chExt cx="248" cy="996"/>
          </a:xfrm>
        </p:grpSpPr>
        <p:sp>
          <p:nvSpPr>
            <p:cNvPr id="28705" name="Rectangle 33" descr="大理石 (緑)">
              <a:extLst>
                <a:ext uri="{FF2B5EF4-FFF2-40B4-BE49-F238E27FC236}">
                  <a16:creationId xmlns:a16="http://schemas.microsoft.com/office/drawing/2014/main" id="{42AE98A4-872E-4A02-B0D4-338E1AD8C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246"/>
              <a:ext cx="248" cy="726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06" name="Oval 34">
              <a:extLst>
                <a:ext uri="{FF2B5EF4-FFF2-40B4-BE49-F238E27FC236}">
                  <a16:creationId xmlns:a16="http://schemas.microsoft.com/office/drawing/2014/main" id="{A6DCD523-9954-4C04-8DBF-10E05550B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4" y="3270"/>
              <a:ext cx="48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07" name="Freeform 35">
              <a:extLst>
                <a:ext uri="{FF2B5EF4-FFF2-40B4-BE49-F238E27FC236}">
                  <a16:creationId xmlns:a16="http://schemas.microsoft.com/office/drawing/2014/main" id="{876B9A64-0DE6-4E91-AAFA-C6B8BBE20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6" y="2976"/>
              <a:ext cx="156" cy="317"/>
            </a:xfrm>
            <a:custGeom>
              <a:avLst/>
              <a:gdLst>
                <a:gd name="T0" fmla="*/ 0 w 144"/>
                <a:gd name="T1" fmla="*/ 90 h 317"/>
                <a:gd name="T2" fmla="*/ 46 w 144"/>
                <a:gd name="T3" fmla="*/ 136 h 317"/>
                <a:gd name="T4" fmla="*/ 0 w 144"/>
                <a:gd name="T5" fmla="*/ 226 h 317"/>
                <a:gd name="T6" fmla="*/ 46 w 144"/>
                <a:gd name="T7" fmla="*/ 317 h 317"/>
                <a:gd name="T8" fmla="*/ 46 w 144"/>
                <a:gd name="T9" fmla="*/ 226 h 317"/>
                <a:gd name="T10" fmla="*/ 136 w 144"/>
                <a:gd name="T11" fmla="*/ 136 h 317"/>
                <a:gd name="T12" fmla="*/ 0 w 144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17">
                  <a:moveTo>
                    <a:pt x="0" y="90"/>
                  </a:moveTo>
                  <a:cubicBezTo>
                    <a:pt x="23" y="101"/>
                    <a:pt x="46" y="113"/>
                    <a:pt x="46" y="136"/>
                  </a:cubicBezTo>
                  <a:cubicBezTo>
                    <a:pt x="46" y="159"/>
                    <a:pt x="0" y="196"/>
                    <a:pt x="0" y="226"/>
                  </a:cubicBezTo>
                  <a:cubicBezTo>
                    <a:pt x="0" y="256"/>
                    <a:pt x="38" y="317"/>
                    <a:pt x="46" y="317"/>
                  </a:cubicBezTo>
                  <a:cubicBezTo>
                    <a:pt x="54" y="317"/>
                    <a:pt x="31" y="256"/>
                    <a:pt x="46" y="226"/>
                  </a:cubicBezTo>
                  <a:cubicBezTo>
                    <a:pt x="61" y="196"/>
                    <a:pt x="144" y="174"/>
                    <a:pt x="136" y="136"/>
                  </a:cubicBezTo>
                  <a:cubicBezTo>
                    <a:pt x="128" y="98"/>
                    <a:pt x="23" y="23"/>
                    <a:pt x="0" y="0"/>
                  </a:cubicBezTo>
                </a:path>
              </a:pathLst>
            </a:cu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11" name="Group 39">
            <a:extLst>
              <a:ext uri="{FF2B5EF4-FFF2-40B4-BE49-F238E27FC236}">
                <a16:creationId xmlns:a16="http://schemas.microsoft.com/office/drawing/2014/main" id="{61D0327F-C95F-4D82-B091-5EC286B92C02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4724400"/>
            <a:ext cx="393700" cy="1581150"/>
            <a:chOff x="3515" y="1300"/>
            <a:chExt cx="229" cy="996"/>
          </a:xfrm>
        </p:grpSpPr>
        <p:sp>
          <p:nvSpPr>
            <p:cNvPr id="28712" name="Rectangle 40" descr="デニム">
              <a:extLst>
                <a:ext uri="{FF2B5EF4-FFF2-40B4-BE49-F238E27FC236}">
                  <a16:creationId xmlns:a16="http://schemas.microsoft.com/office/drawing/2014/main" id="{F55373E7-245D-4D62-B902-F57F70E2A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5" y="1570"/>
              <a:ext cx="229" cy="726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13" name="Oval 41">
              <a:extLst>
                <a:ext uri="{FF2B5EF4-FFF2-40B4-BE49-F238E27FC236}">
                  <a16:creationId xmlns:a16="http://schemas.microsoft.com/office/drawing/2014/main" id="{3B7B4BAA-3D46-46E7-8ADA-B0523F3A8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6" y="1594"/>
              <a:ext cx="45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14" name="Freeform 42">
              <a:extLst>
                <a:ext uri="{FF2B5EF4-FFF2-40B4-BE49-F238E27FC236}">
                  <a16:creationId xmlns:a16="http://schemas.microsoft.com/office/drawing/2014/main" id="{C883F0D5-2EBF-49C5-82AE-842D642A2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1" y="1300"/>
              <a:ext cx="144" cy="317"/>
            </a:xfrm>
            <a:custGeom>
              <a:avLst/>
              <a:gdLst>
                <a:gd name="T0" fmla="*/ 0 w 144"/>
                <a:gd name="T1" fmla="*/ 90 h 317"/>
                <a:gd name="T2" fmla="*/ 46 w 144"/>
                <a:gd name="T3" fmla="*/ 136 h 317"/>
                <a:gd name="T4" fmla="*/ 0 w 144"/>
                <a:gd name="T5" fmla="*/ 226 h 317"/>
                <a:gd name="T6" fmla="*/ 46 w 144"/>
                <a:gd name="T7" fmla="*/ 317 h 317"/>
                <a:gd name="T8" fmla="*/ 46 w 144"/>
                <a:gd name="T9" fmla="*/ 226 h 317"/>
                <a:gd name="T10" fmla="*/ 136 w 144"/>
                <a:gd name="T11" fmla="*/ 136 h 317"/>
                <a:gd name="T12" fmla="*/ 0 w 144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17">
                  <a:moveTo>
                    <a:pt x="0" y="90"/>
                  </a:moveTo>
                  <a:cubicBezTo>
                    <a:pt x="23" y="101"/>
                    <a:pt x="46" y="113"/>
                    <a:pt x="46" y="136"/>
                  </a:cubicBezTo>
                  <a:cubicBezTo>
                    <a:pt x="46" y="159"/>
                    <a:pt x="0" y="196"/>
                    <a:pt x="0" y="226"/>
                  </a:cubicBezTo>
                  <a:cubicBezTo>
                    <a:pt x="0" y="256"/>
                    <a:pt x="38" y="317"/>
                    <a:pt x="46" y="317"/>
                  </a:cubicBezTo>
                  <a:cubicBezTo>
                    <a:pt x="54" y="317"/>
                    <a:pt x="31" y="256"/>
                    <a:pt x="46" y="226"/>
                  </a:cubicBezTo>
                  <a:cubicBezTo>
                    <a:pt x="61" y="196"/>
                    <a:pt x="144" y="174"/>
                    <a:pt x="136" y="136"/>
                  </a:cubicBezTo>
                  <a:cubicBezTo>
                    <a:pt x="128" y="98"/>
                    <a:pt x="23" y="23"/>
                    <a:pt x="0" y="0"/>
                  </a:cubicBezTo>
                </a:path>
              </a:pathLst>
            </a:cu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15" name="Group 43">
              <a:extLst>
                <a:ext uri="{FF2B5EF4-FFF2-40B4-BE49-F238E27FC236}">
                  <a16:creationId xmlns:a16="http://schemas.microsoft.com/office/drawing/2014/main" id="{631555A8-6DF8-4FA7-9D16-75558B2E18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15" y="2160"/>
              <a:ext cx="229" cy="68"/>
              <a:chOff x="2608" y="2931"/>
              <a:chExt cx="229" cy="135"/>
            </a:xfrm>
          </p:grpSpPr>
          <p:sp>
            <p:nvSpPr>
              <p:cNvPr id="28716" name="Rectangle 44">
                <a:extLst>
                  <a:ext uri="{FF2B5EF4-FFF2-40B4-BE49-F238E27FC236}">
                    <a16:creationId xmlns:a16="http://schemas.microsoft.com/office/drawing/2014/main" id="{FB1456EF-4F2C-4E24-8514-2C0D8F434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3022"/>
                <a:ext cx="229" cy="44"/>
              </a:xfrm>
              <a:prstGeom prst="rect">
                <a:avLst/>
              </a:pr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7" name="Rectangle 45">
                <a:extLst>
                  <a:ext uri="{FF2B5EF4-FFF2-40B4-BE49-F238E27FC236}">
                    <a16:creationId xmlns:a16="http://schemas.microsoft.com/office/drawing/2014/main" id="{C9C4D396-FC3F-444B-827D-C1A2A7A293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2931"/>
                <a:ext cx="229" cy="44"/>
              </a:xfrm>
              <a:prstGeom prst="rect">
                <a:avLst/>
              </a:prstGeom>
              <a:solidFill>
                <a:srgbClr val="333333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8718" name="Group 46">
            <a:extLst>
              <a:ext uri="{FF2B5EF4-FFF2-40B4-BE49-F238E27FC236}">
                <a16:creationId xmlns:a16="http://schemas.microsoft.com/office/drawing/2014/main" id="{933629EA-0C4B-4035-BDA8-18B8F1020FB0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4724400"/>
            <a:ext cx="393700" cy="1581150"/>
            <a:chOff x="3878" y="1300"/>
            <a:chExt cx="229" cy="996"/>
          </a:xfrm>
        </p:grpSpPr>
        <p:sp>
          <p:nvSpPr>
            <p:cNvPr id="28719" name="Rectangle 47" descr="大理石 (白)">
              <a:extLst>
                <a:ext uri="{FF2B5EF4-FFF2-40B4-BE49-F238E27FC236}">
                  <a16:creationId xmlns:a16="http://schemas.microsoft.com/office/drawing/2014/main" id="{6609FB70-0960-4534-8D3C-BAE2ED1D6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1570"/>
              <a:ext cx="229" cy="726"/>
            </a:xfrm>
            <a:prstGeom prst="rect">
              <a:avLst/>
            </a:prstGeom>
            <a:blipFill dpi="0" rotWithShape="1">
              <a:blip r:embed="rId5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20" name="Oval 48">
              <a:extLst>
                <a:ext uri="{FF2B5EF4-FFF2-40B4-BE49-F238E27FC236}">
                  <a16:creationId xmlns:a16="http://schemas.microsoft.com/office/drawing/2014/main" id="{97B10566-5258-4C5A-BB23-ABE67A0EB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9" y="1594"/>
              <a:ext cx="45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21" name="Freeform 49">
              <a:extLst>
                <a:ext uri="{FF2B5EF4-FFF2-40B4-BE49-F238E27FC236}">
                  <a16:creationId xmlns:a16="http://schemas.microsoft.com/office/drawing/2014/main" id="{9FB50EDD-B385-4E52-95D9-485D4FF3AD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4" y="1300"/>
              <a:ext cx="144" cy="317"/>
            </a:xfrm>
            <a:custGeom>
              <a:avLst/>
              <a:gdLst>
                <a:gd name="T0" fmla="*/ 0 w 144"/>
                <a:gd name="T1" fmla="*/ 90 h 317"/>
                <a:gd name="T2" fmla="*/ 46 w 144"/>
                <a:gd name="T3" fmla="*/ 136 h 317"/>
                <a:gd name="T4" fmla="*/ 0 w 144"/>
                <a:gd name="T5" fmla="*/ 226 h 317"/>
                <a:gd name="T6" fmla="*/ 46 w 144"/>
                <a:gd name="T7" fmla="*/ 317 h 317"/>
                <a:gd name="T8" fmla="*/ 46 w 144"/>
                <a:gd name="T9" fmla="*/ 226 h 317"/>
                <a:gd name="T10" fmla="*/ 136 w 144"/>
                <a:gd name="T11" fmla="*/ 136 h 317"/>
                <a:gd name="T12" fmla="*/ 0 w 144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17">
                  <a:moveTo>
                    <a:pt x="0" y="90"/>
                  </a:moveTo>
                  <a:cubicBezTo>
                    <a:pt x="23" y="101"/>
                    <a:pt x="46" y="113"/>
                    <a:pt x="46" y="136"/>
                  </a:cubicBezTo>
                  <a:cubicBezTo>
                    <a:pt x="46" y="159"/>
                    <a:pt x="0" y="196"/>
                    <a:pt x="0" y="226"/>
                  </a:cubicBezTo>
                  <a:cubicBezTo>
                    <a:pt x="0" y="256"/>
                    <a:pt x="38" y="317"/>
                    <a:pt x="46" y="317"/>
                  </a:cubicBezTo>
                  <a:cubicBezTo>
                    <a:pt x="54" y="317"/>
                    <a:pt x="31" y="256"/>
                    <a:pt x="46" y="226"/>
                  </a:cubicBezTo>
                  <a:cubicBezTo>
                    <a:pt x="61" y="196"/>
                    <a:pt x="144" y="174"/>
                    <a:pt x="136" y="136"/>
                  </a:cubicBezTo>
                  <a:cubicBezTo>
                    <a:pt x="128" y="98"/>
                    <a:pt x="23" y="23"/>
                    <a:pt x="0" y="0"/>
                  </a:cubicBezTo>
                </a:path>
              </a:pathLst>
            </a:custGeom>
            <a:noFill/>
            <a:ln w="28575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22" name="Group 50">
              <a:extLst>
                <a:ext uri="{FF2B5EF4-FFF2-40B4-BE49-F238E27FC236}">
                  <a16:creationId xmlns:a16="http://schemas.microsoft.com/office/drawing/2014/main" id="{55685D24-5505-4294-9610-26BF2C32A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8" y="2184"/>
              <a:ext cx="229" cy="44"/>
              <a:chOff x="2608" y="2931"/>
              <a:chExt cx="229" cy="135"/>
            </a:xfrm>
          </p:grpSpPr>
          <p:sp>
            <p:nvSpPr>
              <p:cNvPr id="28723" name="Rectangle 51">
                <a:extLst>
                  <a:ext uri="{FF2B5EF4-FFF2-40B4-BE49-F238E27FC236}">
                    <a16:creationId xmlns:a16="http://schemas.microsoft.com/office/drawing/2014/main" id="{43F23B0A-7C8E-4FF5-A29D-01AD38C15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3022"/>
                <a:ext cx="229" cy="4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4" name="Rectangle 52">
                <a:extLst>
                  <a:ext uri="{FF2B5EF4-FFF2-40B4-BE49-F238E27FC236}">
                    <a16:creationId xmlns:a16="http://schemas.microsoft.com/office/drawing/2014/main" id="{49277C89-308D-42D1-8518-E95AD2246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2931"/>
                <a:ext cx="229" cy="44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8772" name="Group 100">
            <a:extLst>
              <a:ext uri="{FF2B5EF4-FFF2-40B4-BE49-F238E27FC236}">
                <a16:creationId xmlns:a16="http://schemas.microsoft.com/office/drawing/2014/main" id="{871053E6-9AC5-4F04-8ADC-1021FE68FB06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4724400"/>
            <a:ext cx="393700" cy="1581150"/>
            <a:chOff x="5388" y="2976"/>
            <a:chExt cx="248" cy="996"/>
          </a:xfrm>
        </p:grpSpPr>
        <p:sp>
          <p:nvSpPr>
            <p:cNvPr id="28726" name="Rectangle 54">
              <a:extLst>
                <a:ext uri="{FF2B5EF4-FFF2-40B4-BE49-F238E27FC236}">
                  <a16:creationId xmlns:a16="http://schemas.microsoft.com/office/drawing/2014/main" id="{E68D4F8A-1222-41EF-91D6-84C7F61DA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8" y="3246"/>
              <a:ext cx="248" cy="726"/>
            </a:xfrm>
            <a:prstGeom prst="rect">
              <a:avLst/>
            </a:prstGeom>
            <a:gradFill rotWithShape="1">
              <a:gsLst>
                <a:gs pos="0">
                  <a:srgbClr val="FFCCCC"/>
                </a:gs>
                <a:gs pos="100000">
                  <a:srgbClr val="FF66CC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27" name="Oval 55">
              <a:extLst>
                <a:ext uri="{FF2B5EF4-FFF2-40B4-BE49-F238E27FC236}">
                  <a16:creationId xmlns:a16="http://schemas.microsoft.com/office/drawing/2014/main" id="{75EE37E4-8678-4A61-9B02-3C13AB8C8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7" y="3270"/>
              <a:ext cx="48" cy="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28" name="Freeform 56">
              <a:extLst>
                <a:ext uri="{FF2B5EF4-FFF2-40B4-BE49-F238E27FC236}">
                  <a16:creationId xmlns:a16="http://schemas.microsoft.com/office/drawing/2014/main" id="{548DC870-8821-45B0-856F-7F50744F0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9" y="2976"/>
              <a:ext cx="156" cy="317"/>
            </a:xfrm>
            <a:custGeom>
              <a:avLst/>
              <a:gdLst>
                <a:gd name="T0" fmla="*/ 0 w 144"/>
                <a:gd name="T1" fmla="*/ 90 h 317"/>
                <a:gd name="T2" fmla="*/ 46 w 144"/>
                <a:gd name="T3" fmla="*/ 136 h 317"/>
                <a:gd name="T4" fmla="*/ 0 w 144"/>
                <a:gd name="T5" fmla="*/ 226 h 317"/>
                <a:gd name="T6" fmla="*/ 46 w 144"/>
                <a:gd name="T7" fmla="*/ 317 h 317"/>
                <a:gd name="T8" fmla="*/ 46 w 144"/>
                <a:gd name="T9" fmla="*/ 226 h 317"/>
                <a:gd name="T10" fmla="*/ 136 w 144"/>
                <a:gd name="T11" fmla="*/ 136 h 317"/>
                <a:gd name="T12" fmla="*/ 0 w 144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317">
                  <a:moveTo>
                    <a:pt x="0" y="90"/>
                  </a:moveTo>
                  <a:cubicBezTo>
                    <a:pt x="23" y="101"/>
                    <a:pt x="46" y="113"/>
                    <a:pt x="46" y="136"/>
                  </a:cubicBezTo>
                  <a:cubicBezTo>
                    <a:pt x="46" y="159"/>
                    <a:pt x="0" y="196"/>
                    <a:pt x="0" y="226"/>
                  </a:cubicBezTo>
                  <a:cubicBezTo>
                    <a:pt x="0" y="256"/>
                    <a:pt x="38" y="317"/>
                    <a:pt x="46" y="317"/>
                  </a:cubicBezTo>
                  <a:cubicBezTo>
                    <a:pt x="54" y="317"/>
                    <a:pt x="31" y="256"/>
                    <a:pt x="46" y="226"/>
                  </a:cubicBezTo>
                  <a:cubicBezTo>
                    <a:pt x="61" y="196"/>
                    <a:pt x="144" y="174"/>
                    <a:pt x="136" y="136"/>
                  </a:cubicBezTo>
                  <a:cubicBezTo>
                    <a:pt x="128" y="98"/>
                    <a:pt x="23" y="23"/>
                    <a:pt x="0" y="0"/>
                  </a:cubicBez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8729" name="Group 57">
              <a:extLst>
                <a:ext uri="{FF2B5EF4-FFF2-40B4-BE49-F238E27FC236}">
                  <a16:creationId xmlns:a16="http://schemas.microsoft.com/office/drawing/2014/main" id="{81E09FDC-759B-4D04-BA20-F35F7C11AF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8" y="3860"/>
              <a:ext cx="248" cy="44"/>
              <a:chOff x="2608" y="2931"/>
              <a:chExt cx="229" cy="135"/>
            </a:xfrm>
          </p:grpSpPr>
          <p:sp>
            <p:nvSpPr>
              <p:cNvPr id="28730" name="Rectangle 58">
                <a:extLst>
                  <a:ext uri="{FF2B5EF4-FFF2-40B4-BE49-F238E27FC236}">
                    <a16:creationId xmlns:a16="http://schemas.microsoft.com/office/drawing/2014/main" id="{66867FCE-1954-4FE2-9241-BF238F23B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3022"/>
                <a:ext cx="229" cy="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31" name="Rectangle 59">
                <a:extLst>
                  <a:ext uri="{FF2B5EF4-FFF2-40B4-BE49-F238E27FC236}">
                    <a16:creationId xmlns:a16="http://schemas.microsoft.com/office/drawing/2014/main" id="{7E50BF50-C864-49B1-B4A3-4D7EE3B6F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8" y="2931"/>
                <a:ext cx="229" cy="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8732" name="Group 60">
            <a:extLst>
              <a:ext uri="{FF2B5EF4-FFF2-40B4-BE49-F238E27FC236}">
                <a16:creationId xmlns:a16="http://schemas.microsoft.com/office/drawing/2014/main" id="{B5E4A258-3582-4A16-9234-C531826BCCFB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2781300"/>
            <a:ext cx="798512" cy="1585913"/>
            <a:chOff x="2608" y="2613"/>
            <a:chExt cx="590" cy="1270"/>
          </a:xfrm>
        </p:grpSpPr>
        <p:sp>
          <p:nvSpPr>
            <p:cNvPr id="28733" name="Freeform 61">
              <a:extLst>
                <a:ext uri="{FF2B5EF4-FFF2-40B4-BE49-F238E27FC236}">
                  <a16:creationId xmlns:a16="http://schemas.microsoft.com/office/drawing/2014/main" id="{B5775816-285F-4A09-937B-FED0C10C71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4" name="Freeform 62" descr="右下がり対角線">
              <a:extLst>
                <a:ext uri="{FF2B5EF4-FFF2-40B4-BE49-F238E27FC236}">
                  <a16:creationId xmlns:a16="http://schemas.microsoft.com/office/drawing/2014/main" id="{6871E0E6-132D-4E01-8D2E-8223C55BE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Dn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5" name="Freeform 63">
              <a:extLst>
                <a:ext uri="{FF2B5EF4-FFF2-40B4-BE49-F238E27FC236}">
                  <a16:creationId xmlns:a16="http://schemas.microsoft.com/office/drawing/2014/main" id="{CE960D66-6D9D-44D4-8462-CD86C5D4C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36" name="Group 64">
            <a:extLst>
              <a:ext uri="{FF2B5EF4-FFF2-40B4-BE49-F238E27FC236}">
                <a16:creationId xmlns:a16="http://schemas.microsoft.com/office/drawing/2014/main" id="{062D59AE-97E5-47CA-9737-68941877BD8E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2781300"/>
            <a:ext cx="798513" cy="1585913"/>
            <a:chOff x="3243" y="2613"/>
            <a:chExt cx="590" cy="1270"/>
          </a:xfrm>
        </p:grpSpPr>
        <p:sp>
          <p:nvSpPr>
            <p:cNvPr id="28737" name="Freeform 65">
              <a:extLst>
                <a:ext uri="{FF2B5EF4-FFF2-40B4-BE49-F238E27FC236}">
                  <a16:creationId xmlns:a16="http://schemas.microsoft.com/office/drawing/2014/main" id="{61A50FCE-AFB8-4ACC-826D-032EAFA40A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8" name="Freeform 66" descr="右下がり対角線">
              <a:extLst>
                <a:ext uri="{FF2B5EF4-FFF2-40B4-BE49-F238E27FC236}">
                  <a16:creationId xmlns:a16="http://schemas.microsoft.com/office/drawing/2014/main" id="{95353317-B014-4824-8EEA-8FDA5AFE5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Dn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39" name="Freeform 67">
              <a:extLst>
                <a:ext uri="{FF2B5EF4-FFF2-40B4-BE49-F238E27FC236}">
                  <a16:creationId xmlns:a16="http://schemas.microsoft.com/office/drawing/2014/main" id="{D05AE27E-E189-435D-A974-CAAF8B6F5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0" name="Group 68">
            <a:extLst>
              <a:ext uri="{FF2B5EF4-FFF2-40B4-BE49-F238E27FC236}">
                <a16:creationId xmlns:a16="http://schemas.microsoft.com/office/drawing/2014/main" id="{3F002D0A-5531-4F77-B56A-1A3FB2CB7F04}"/>
              </a:ext>
            </a:extLst>
          </p:cNvPr>
          <p:cNvGrpSpPr>
            <a:grpSpLocks/>
          </p:cNvGrpSpPr>
          <p:nvPr/>
        </p:nvGrpSpPr>
        <p:grpSpPr bwMode="auto">
          <a:xfrm>
            <a:off x="4521200" y="2781300"/>
            <a:ext cx="798513" cy="1585913"/>
            <a:chOff x="3878" y="2613"/>
            <a:chExt cx="590" cy="1270"/>
          </a:xfrm>
        </p:grpSpPr>
        <p:sp>
          <p:nvSpPr>
            <p:cNvPr id="28741" name="Freeform 69">
              <a:extLst>
                <a:ext uri="{FF2B5EF4-FFF2-40B4-BE49-F238E27FC236}">
                  <a16:creationId xmlns:a16="http://schemas.microsoft.com/office/drawing/2014/main" id="{D7637C22-D8FD-4B94-BB4B-34F6F0D8E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2" name="Freeform 70" descr="右下がり対角線">
              <a:extLst>
                <a:ext uri="{FF2B5EF4-FFF2-40B4-BE49-F238E27FC236}">
                  <a16:creationId xmlns:a16="http://schemas.microsoft.com/office/drawing/2014/main" id="{64E8822C-9EA5-4F40-BC2F-483D892C8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Dn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3" name="Freeform 71">
              <a:extLst>
                <a:ext uri="{FF2B5EF4-FFF2-40B4-BE49-F238E27FC236}">
                  <a16:creationId xmlns:a16="http://schemas.microsoft.com/office/drawing/2014/main" id="{3309226C-E7B6-4FB9-A25E-5D573E858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4" name="Group 72">
            <a:extLst>
              <a:ext uri="{FF2B5EF4-FFF2-40B4-BE49-F238E27FC236}">
                <a16:creationId xmlns:a16="http://schemas.microsoft.com/office/drawing/2014/main" id="{84873215-AFF3-4071-84A5-821F1A5D3844}"/>
              </a:ext>
            </a:extLst>
          </p:cNvPr>
          <p:cNvGrpSpPr>
            <a:grpSpLocks/>
          </p:cNvGrpSpPr>
          <p:nvPr/>
        </p:nvGrpSpPr>
        <p:grpSpPr bwMode="auto">
          <a:xfrm>
            <a:off x="6465888" y="2781300"/>
            <a:ext cx="798512" cy="1585913"/>
            <a:chOff x="4513" y="2613"/>
            <a:chExt cx="590" cy="1270"/>
          </a:xfrm>
        </p:grpSpPr>
        <p:sp>
          <p:nvSpPr>
            <p:cNvPr id="28745" name="Freeform 73">
              <a:extLst>
                <a:ext uri="{FF2B5EF4-FFF2-40B4-BE49-F238E27FC236}">
                  <a16:creationId xmlns:a16="http://schemas.microsoft.com/office/drawing/2014/main" id="{08CD3B1A-17D0-4328-BBF2-FB0AE1F50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6" name="Freeform 74" descr="右下がり対角線">
              <a:extLst>
                <a:ext uri="{FF2B5EF4-FFF2-40B4-BE49-F238E27FC236}">
                  <a16:creationId xmlns:a16="http://schemas.microsoft.com/office/drawing/2014/main" id="{866B6429-9E6B-44DE-AA20-A40C1F734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Dn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47" name="Freeform 75">
              <a:extLst>
                <a:ext uri="{FF2B5EF4-FFF2-40B4-BE49-F238E27FC236}">
                  <a16:creationId xmlns:a16="http://schemas.microsoft.com/office/drawing/2014/main" id="{DB43FBBC-98D1-484B-9488-33D277A37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48" name="Group 76">
            <a:extLst>
              <a:ext uri="{FF2B5EF4-FFF2-40B4-BE49-F238E27FC236}">
                <a16:creationId xmlns:a16="http://schemas.microsoft.com/office/drawing/2014/main" id="{DE7D47BF-6926-4DF5-B916-83290BE716D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49313" y="836613"/>
            <a:ext cx="798512" cy="1585912"/>
            <a:chOff x="2608" y="2613"/>
            <a:chExt cx="590" cy="1270"/>
          </a:xfrm>
        </p:grpSpPr>
        <p:sp>
          <p:nvSpPr>
            <p:cNvPr id="28749" name="Freeform 77">
              <a:extLst>
                <a:ext uri="{FF2B5EF4-FFF2-40B4-BE49-F238E27FC236}">
                  <a16:creationId xmlns:a16="http://schemas.microsoft.com/office/drawing/2014/main" id="{017EF639-E3CE-4045-9343-A17C684E9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9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0" name="Freeform 78" descr="右上がり対角線">
              <a:extLst>
                <a:ext uri="{FF2B5EF4-FFF2-40B4-BE49-F238E27FC236}">
                  <a16:creationId xmlns:a16="http://schemas.microsoft.com/office/drawing/2014/main" id="{B75F5B3D-910F-469A-AA21-BA3035A7E0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Up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1" name="Freeform 79">
              <a:extLst>
                <a:ext uri="{FF2B5EF4-FFF2-40B4-BE49-F238E27FC236}">
                  <a16:creationId xmlns:a16="http://schemas.microsoft.com/office/drawing/2014/main" id="{0B890D3A-F5F9-4C76-AE46-8A60C78F6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8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A50021">
                    <a:gamma/>
                    <a:shade val="46275"/>
                    <a:invGamma/>
                  </a:srgbClr>
                </a:gs>
                <a:gs pos="100000">
                  <a:srgbClr val="A5002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52" name="Group 80">
            <a:extLst>
              <a:ext uri="{FF2B5EF4-FFF2-40B4-BE49-F238E27FC236}">
                <a16:creationId xmlns:a16="http://schemas.microsoft.com/office/drawing/2014/main" id="{B3BB0E84-875B-4526-A1C3-1502A6D7EE7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649538" y="836613"/>
            <a:ext cx="798512" cy="1585912"/>
            <a:chOff x="3243" y="2613"/>
            <a:chExt cx="590" cy="1270"/>
          </a:xfrm>
        </p:grpSpPr>
        <p:sp>
          <p:nvSpPr>
            <p:cNvPr id="28753" name="Freeform 81">
              <a:extLst>
                <a:ext uri="{FF2B5EF4-FFF2-40B4-BE49-F238E27FC236}">
                  <a16:creationId xmlns:a16="http://schemas.microsoft.com/office/drawing/2014/main" id="{2B942831-4169-40E0-8443-C4044500F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4" name="Freeform 82" descr="右上がり対角線">
              <a:extLst>
                <a:ext uri="{FF2B5EF4-FFF2-40B4-BE49-F238E27FC236}">
                  <a16:creationId xmlns:a16="http://schemas.microsoft.com/office/drawing/2014/main" id="{5C1AF5BC-167A-4FEE-8747-9BB07B176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Up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5" name="Freeform 83">
              <a:extLst>
                <a:ext uri="{FF2B5EF4-FFF2-40B4-BE49-F238E27FC236}">
                  <a16:creationId xmlns:a16="http://schemas.microsoft.com/office/drawing/2014/main" id="{27AC1255-51D2-41F9-8CDD-9A34A44A90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3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56" name="Group 84">
            <a:extLst>
              <a:ext uri="{FF2B5EF4-FFF2-40B4-BE49-F238E27FC236}">
                <a16:creationId xmlns:a16="http://schemas.microsoft.com/office/drawing/2014/main" id="{1D908C8E-B1E0-4B9D-905C-CAA5126BB20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521200" y="836613"/>
            <a:ext cx="798513" cy="1585912"/>
            <a:chOff x="3878" y="2613"/>
            <a:chExt cx="590" cy="1270"/>
          </a:xfrm>
        </p:grpSpPr>
        <p:sp>
          <p:nvSpPr>
            <p:cNvPr id="28757" name="Freeform 85">
              <a:extLst>
                <a:ext uri="{FF2B5EF4-FFF2-40B4-BE49-F238E27FC236}">
                  <a16:creationId xmlns:a16="http://schemas.microsoft.com/office/drawing/2014/main" id="{B563D878-497F-4023-9DA8-DDEE021F6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9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8" name="Freeform 86" descr="右上がり対角線">
              <a:extLst>
                <a:ext uri="{FF2B5EF4-FFF2-40B4-BE49-F238E27FC236}">
                  <a16:creationId xmlns:a16="http://schemas.microsoft.com/office/drawing/2014/main" id="{0DF6982B-42A8-42E2-A28C-85D3B8571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Up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59" name="Freeform 87">
              <a:extLst>
                <a:ext uri="{FF2B5EF4-FFF2-40B4-BE49-F238E27FC236}">
                  <a16:creationId xmlns:a16="http://schemas.microsoft.com/office/drawing/2014/main" id="{B9E1B5A1-1BC9-4048-9E93-D7834044E7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8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60" name="Group 88">
            <a:extLst>
              <a:ext uri="{FF2B5EF4-FFF2-40B4-BE49-F238E27FC236}">
                <a16:creationId xmlns:a16="http://schemas.microsoft.com/office/drawing/2014/main" id="{79207E65-CDDC-4186-BEF6-756193389C91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392863" y="836613"/>
            <a:ext cx="798512" cy="1585912"/>
            <a:chOff x="4513" y="2613"/>
            <a:chExt cx="590" cy="1270"/>
          </a:xfrm>
        </p:grpSpPr>
        <p:sp>
          <p:nvSpPr>
            <p:cNvPr id="28761" name="Freeform 89">
              <a:extLst>
                <a:ext uri="{FF2B5EF4-FFF2-40B4-BE49-F238E27FC236}">
                  <a16:creationId xmlns:a16="http://schemas.microsoft.com/office/drawing/2014/main" id="{DA5C9FC3-FFC1-4983-9002-D2B74A408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2" name="Freeform 90" descr="右上がり対角線">
              <a:extLst>
                <a:ext uri="{FF2B5EF4-FFF2-40B4-BE49-F238E27FC236}">
                  <a16:creationId xmlns:a16="http://schemas.microsoft.com/office/drawing/2014/main" id="{A48C13C3-2392-421B-B346-377A2C193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Up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3" name="Freeform 91">
              <a:extLst>
                <a:ext uri="{FF2B5EF4-FFF2-40B4-BE49-F238E27FC236}">
                  <a16:creationId xmlns:a16="http://schemas.microsoft.com/office/drawing/2014/main" id="{638FA7D1-A34F-4F70-930E-55F62CA91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rgbClr val="CC6600">
                    <a:gamma/>
                    <a:shade val="46275"/>
                    <a:invGamma/>
                  </a:srgbClr>
                </a:gs>
                <a:gs pos="100000">
                  <a:srgbClr val="CC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64" name="Group 92">
            <a:extLst>
              <a:ext uri="{FF2B5EF4-FFF2-40B4-BE49-F238E27FC236}">
                <a16:creationId xmlns:a16="http://schemas.microsoft.com/office/drawing/2014/main" id="{126082A0-2CDB-40F0-9DD4-F274FC1461A0}"/>
              </a:ext>
            </a:extLst>
          </p:cNvPr>
          <p:cNvGrpSpPr>
            <a:grpSpLocks/>
          </p:cNvGrpSpPr>
          <p:nvPr/>
        </p:nvGrpSpPr>
        <p:grpSpPr bwMode="auto">
          <a:xfrm>
            <a:off x="8339138" y="2781300"/>
            <a:ext cx="798512" cy="1585913"/>
            <a:chOff x="4513" y="2613"/>
            <a:chExt cx="590" cy="1270"/>
          </a:xfrm>
        </p:grpSpPr>
        <p:sp>
          <p:nvSpPr>
            <p:cNvPr id="28765" name="Freeform 93">
              <a:extLst>
                <a:ext uri="{FF2B5EF4-FFF2-40B4-BE49-F238E27FC236}">
                  <a16:creationId xmlns:a16="http://schemas.microsoft.com/office/drawing/2014/main" id="{2359F814-5ADE-496E-858F-7A48096EF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6" name="Freeform 94" descr="右下がり対角線">
              <a:extLst>
                <a:ext uri="{FF2B5EF4-FFF2-40B4-BE49-F238E27FC236}">
                  <a16:creationId xmlns:a16="http://schemas.microsoft.com/office/drawing/2014/main" id="{18E037BE-ACE1-4B29-9425-D3E6CBAC6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Dn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67" name="Freeform 95">
              <a:extLst>
                <a:ext uri="{FF2B5EF4-FFF2-40B4-BE49-F238E27FC236}">
                  <a16:creationId xmlns:a16="http://schemas.microsoft.com/office/drawing/2014/main" id="{6ABE00BE-A633-496F-B88C-B27CE85FD4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768" name="Group 96">
            <a:extLst>
              <a:ext uri="{FF2B5EF4-FFF2-40B4-BE49-F238E27FC236}">
                <a16:creationId xmlns:a16="http://schemas.microsoft.com/office/drawing/2014/main" id="{3C3F865B-C8F8-41DD-A273-31705B94B0B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8266113" y="836613"/>
            <a:ext cx="798512" cy="1585912"/>
            <a:chOff x="4513" y="2613"/>
            <a:chExt cx="590" cy="1270"/>
          </a:xfrm>
        </p:grpSpPr>
        <p:sp>
          <p:nvSpPr>
            <p:cNvPr id="28769" name="Freeform 97">
              <a:extLst>
                <a:ext uri="{FF2B5EF4-FFF2-40B4-BE49-F238E27FC236}">
                  <a16:creationId xmlns:a16="http://schemas.microsoft.com/office/drawing/2014/main" id="{B5D23D06-7132-49C9-967C-2F42CE9D7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2613"/>
              <a:ext cx="408" cy="1180"/>
            </a:xfrm>
            <a:custGeom>
              <a:avLst/>
              <a:gdLst>
                <a:gd name="T0" fmla="*/ 0 w 408"/>
                <a:gd name="T1" fmla="*/ 0 h 1180"/>
                <a:gd name="T2" fmla="*/ 408 w 408"/>
                <a:gd name="T3" fmla="*/ 408 h 1180"/>
                <a:gd name="T4" fmla="*/ 408 w 408"/>
                <a:gd name="T5" fmla="*/ 1180 h 1180"/>
                <a:gd name="T6" fmla="*/ 0 w 408"/>
                <a:gd name="T7" fmla="*/ 771 h 1180"/>
                <a:gd name="T8" fmla="*/ 0 w 408"/>
                <a:gd name="T9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180">
                  <a:moveTo>
                    <a:pt x="0" y="0"/>
                  </a:moveTo>
                  <a:lnTo>
                    <a:pt x="408" y="408"/>
                  </a:lnTo>
                  <a:lnTo>
                    <a:pt x="408" y="1180"/>
                  </a:lnTo>
                  <a:lnTo>
                    <a:pt x="0" y="7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0" name="Freeform 98" descr="右上がり対角線">
              <a:extLst>
                <a:ext uri="{FF2B5EF4-FFF2-40B4-BE49-F238E27FC236}">
                  <a16:creationId xmlns:a16="http://schemas.microsoft.com/office/drawing/2014/main" id="{25BB1905-2762-407D-9624-5B9E6EAC5A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659"/>
              <a:ext cx="549" cy="464"/>
            </a:xfrm>
            <a:custGeom>
              <a:avLst/>
              <a:gdLst>
                <a:gd name="T0" fmla="*/ 0 w 590"/>
                <a:gd name="T1" fmla="*/ 91 h 499"/>
                <a:gd name="T2" fmla="*/ 182 w 590"/>
                <a:gd name="T3" fmla="*/ 0 h 499"/>
                <a:gd name="T4" fmla="*/ 590 w 590"/>
                <a:gd name="T5" fmla="*/ 408 h 499"/>
                <a:gd name="T6" fmla="*/ 408 w 590"/>
                <a:gd name="T7" fmla="*/ 499 h 499"/>
                <a:gd name="T8" fmla="*/ 0 w 590"/>
                <a:gd name="T9" fmla="*/ 9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0" h="499">
                  <a:moveTo>
                    <a:pt x="0" y="91"/>
                  </a:moveTo>
                  <a:lnTo>
                    <a:pt x="182" y="0"/>
                  </a:lnTo>
                  <a:lnTo>
                    <a:pt x="590" y="408"/>
                  </a:lnTo>
                  <a:lnTo>
                    <a:pt x="408" y="499"/>
                  </a:lnTo>
                  <a:lnTo>
                    <a:pt x="0" y="91"/>
                  </a:lnTo>
                  <a:close/>
                </a:path>
              </a:pathLst>
            </a:custGeom>
            <a:pattFill prst="ltUpDiag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771" name="Freeform 99">
              <a:extLst>
                <a:ext uri="{FF2B5EF4-FFF2-40B4-BE49-F238E27FC236}">
                  <a16:creationId xmlns:a16="http://schemas.microsoft.com/office/drawing/2014/main" id="{768798D7-F555-4894-A9C8-502337A61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3" y="2704"/>
              <a:ext cx="590" cy="1179"/>
            </a:xfrm>
            <a:custGeom>
              <a:avLst/>
              <a:gdLst>
                <a:gd name="T0" fmla="*/ 590 w 590"/>
                <a:gd name="T1" fmla="*/ 317 h 1179"/>
                <a:gd name="T2" fmla="*/ 408 w 590"/>
                <a:gd name="T3" fmla="*/ 408 h 1179"/>
                <a:gd name="T4" fmla="*/ 0 w 590"/>
                <a:gd name="T5" fmla="*/ 0 h 1179"/>
                <a:gd name="T6" fmla="*/ 0 w 590"/>
                <a:gd name="T7" fmla="*/ 771 h 1179"/>
                <a:gd name="T8" fmla="*/ 408 w 590"/>
                <a:gd name="T9" fmla="*/ 1179 h 1179"/>
                <a:gd name="T10" fmla="*/ 590 w 590"/>
                <a:gd name="T11" fmla="*/ 1089 h 1179"/>
                <a:gd name="T12" fmla="*/ 590 w 590"/>
                <a:gd name="T13" fmla="*/ 317 h 1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0" h="1179">
                  <a:moveTo>
                    <a:pt x="590" y="317"/>
                  </a:moveTo>
                  <a:lnTo>
                    <a:pt x="408" y="408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08" y="1179"/>
                  </a:lnTo>
                  <a:lnTo>
                    <a:pt x="590" y="1089"/>
                  </a:lnTo>
                  <a:lnTo>
                    <a:pt x="590" y="317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64" name="Group 68">
            <a:extLst>
              <a:ext uri="{FF2B5EF4-FFF2-40B4-BE49-F238E27FC236}">
                <a16:creationId xmlns:a16="http://schemas.microsoft.com/office/drawing/2014/main" id="{05F5CB0A-AC0A-470F-A357-FA61C27CC794}"/>
              </a:ext>
            </a:extLst>
          </p:cNvPr>
          <p:cNvGrpSpPr>
            <a:grpSpLocks/>
          </p:cNvGrpSpPr>
          <p:nvPr/>
        </p:nvGrpSpPr>
        <p:grpSpPr bwMode="auto">
          <a:xfrm>
            <a:off x="6321425" y="981075"/>
            <a:ext cx="1012825" cy="1225550"/>
            <a:chOff x="4150" y="2341"/>
            <a:chExt cx="589" cy="772"/>
          </a:xfrm>
        </p:grpSpPr>
        <p:sp>
          <p:nvSpPr>
            <p:cNvPr id="29765" name="Freeform 69">
              <a:extLst>
                <a:ext uri="{FF2B5EF4-FFF2-40B4-BE49-F238E27FC236}">
                  <a16:creationId xmlns:a16="http://schemas.microsoft.com/office/drawing/2014/main" id="{04774B42-6CB7-45B7-A01E-F8815A898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" y="2341"/>
              <a:ext cx="589" cy="772"/>
            </a:xfrm>
            <a:custGeom>
              <a:avLst/>
              <a:gdLst>
                <a:gd name="T0" fmla="*/ 589 w 589"/>
                <a:gd name="T1" fmla="*/ 681 h 772"/>
                <a:gd name="T2" fmla="*/ 499 w 589"/>
                <a:gd name="T3" fmla="*/ 772 h 772"/>
                <a:gd name="T4" fmla="*/ 0 w 589"/>
                <a:gd name="T5" fmla="*/ 772 h 772"/>
                <a:gd name="T6" fmla="*/ 0 w 589"/>
                <a:gd name="T7" fmla="*/ 0 h 772"/>
                <a:gd name="T8" fmla="*/ 589 w 589"/>
                <a:gd name="T9" fmla="*/ 0 h 772"/>
                <a:gd name="T10" fmla="*/ 589 w 589"/>
                <a:gd name="T11" fmla="*/ 68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72">
                  <a:moveTo>
                    <a:pt x="589" y="681"/>
                  </a:moveTo>
                  <a:lnTo>
                    <a:pt x="499" y="772"/>
                  </a:lnTo>
                  <a:lnTo>
                    <a:pt x="0" y="772"/>
                  </a:lnTo>
                  <a:lnTo>
                    <a:pt x="0" y="0"/>
                  </a:lnTo>
                  <a:lnTo>
                    <a:pt x="589" y="0"/>
                  </a:lnTo>
                  <a:lnTo>
                    <a:pt x="589" y="681"/>
                  </a:lnTo>
                  <a:close/>
                </a:path>
              </a:pathLst>
            </a:custGeom>
            <a:gradFill rotWithShape="1">
              <a:gsLst>
                <a:gs pos="0">
                  <a:srgbClr val="CCFFFF"/>
                </a:gs>
                <a:gs pos="100000">
                  <a:srgbClr val="CCFFFF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6" name="Freeform 70">
              <a:extLst>
                <a:ext uri="{FF2B5EF4-FFF2-40B4-BE49-F238E27FC236}">
                  <a16:creationId xmlns:a16="http://schemas.microsoft.com/office/drawing/2014/main" id="{50CA91FD-8325-492D-B24D-AC1928CEC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022"/>
              <a:ext cx="90" cy="91"/>
            </a:xfrm>
            <a:custGeom>
              <a:avLst/>
              <a:gdLst>
                <a:gd name="T0" fmla="*/ 90 w 90"/>
                <a:gd name="T1" fmla="*/ 0 h 91"/>
                <a:gd name="T2" fmla="*/ 0 w 90"/>
                <a:gd name="T3" fmla="*/ 0 h 91"/>
                <a:gd name="T4" fmla="*/ 0 w 90"/>
                <a:gd name="T5" fmla="*/ 91 h 91"/>
                <a:gd name="T6" fmla="*/ 90 w 90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91">
                  <a:moveTo>
                    <a:pt x="9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67" name="Group 71">
            <a:extLst>
              <a:ext uri="{FF2B5EF4-FFF2-40B4-BE49-F238E27FC236}">
                <a16:creationId xmlns:a16="http://schemas.microsoft.com/office/drawing/2014/main" id="{88E55E71-2E5D-4AA8-8FC8-AF4FD1F9A2C3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981075"/>
            <a:ext cx="1012825" cy="1225550"/>
            <a:chOff x="4785" y="2341"/>
            <a:chExt cx="589" cy="772"/>
          </a:xfrm>
        </p:grpSpPr>
        <p:sp>
          <p:nvSpPr>
            <p:cNvPr id="29768" name="Freeform 72">
              <a:extLst>
                <a:ext uri="{FF2B5EF4-FFF2-40B4-BE49-F238E27FC236}">
                  <a16:creationId xmlns:a16="http://schemas.microsoft.com/office/drawing/2014/main" id="{5455AAA1-8A09-480B-9131-2F704D31A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5" y="2341"/>
              <a:ext cx="589" cy="772"/>
            </a:xfrm>
            <a:custGeom>
              <a:avLst/>
              <a:gdLst>
                <a:gd name="T0" fmla="*/ 589 w 589"/>
                <a:gd name="T1" fmla="*/ 681 h 772"/>
                <a:gd name="T2" fmla="*/ 499 w 589"/>
                <a:gd name="T3" fmla="*/ 772 h 772"/>
                <a:gd name="T4" fmla="*/ 0 w 589"/>
                <a:gd name="T5" fmla="*/ 772 h 772"/>
                <a:gd name="T6" fmla="*/ 0 w 589"/>
                <a:gd name="T7" fmla="*/ 0 h 772"/>
                <a:gd name="T8" fmla="*/ 589 w 589"/>
                <a:gd name="T9" fmla="*/ 0 h 772"/>
                <a:gd name="T10" fmla="*/ 589 w 589"/>
                <a:gd name="T11" fmla="*/ 68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72">
                  <a:moveTo>
                    <a:pt x="589" y="681"/>
                  </a:moveTo>
                  <a:lnTo>
                    <a:pt x="499" y="772"/>
                  </a:lnTo>
                  <a:lnTo>
                    <a:pt x="0" y="772"/>
                  </a:lnTo>
                  <a:lnTo>
                    <a:pt x="0" y="0"/>
                  </a:lnTo>
                  <a:lnTo>
                    <a:pt x="589" y="0"/>
                  </a:lnTo>
                  <a:lnTo>
                    <a:pt x="589" y="681"/>
                  </a:lnTo>
                  <a:close/>
                </a:path>
              </a:pathLst>
            </a:custGeom>
            <a:gradFill rotWithShape="1">
              <a:gsLst>
                <a:gs pos="0">
                  <a:srgbClr val="CCFFFF"/>
                </a:gs>
                <a:gs pos="100000">
                  <a:srgbClr val="CCFFFF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69" name="Freeform 73">
              <a:extLst>
                <a:ext uri="{FF2B5EF4-FFF2-40B4-BE49-F238E27FC236}">
                  <a16:creationId xmlns:a16="http://schemas.microsoft.com/office/drawing/2014/main" id="{E86AE2AB-8493-43E1-B570-E16CE5A86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3022"/>
              <a:ext cx="90" cy="91"/>
            </a:xfrm>
            <a:custGeom>
              <a:avLst/>
              <a:gdLst>
                <a:gd name="T0" fmla="*/ 90 w 90"/>
                <a:gd name="T1" fmla="*/ 0 h 91"/>
                <a:gd name="T2" fmla="*/ 0 w 90"/>
                <a:gd name="T3" fmla="*/ 0 h 91"/>
                <a:gd name="T4" fmla="*/ 0 w 90"/>
                <a:gd name="T5" fmla="*/ 91 h 91"/>
                <a:gd name="T6" fmla="*/ 90 w 90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91">
                  <a:moveTo>
                    <a:pt x="9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70" name="Text Box 74">
              <a:extLst>
                <a:ext uri="{FF2B5EF4-FFF2-40B4-BE49-F238E27FC236}">
                  <a16:creationId xmlns:a16="http://schemas.microsoft.com/office/drawing/2014/main" id="{4AE1DC0C-32EF-4F85-B811-10963827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0" y="2387"/>
              <a:ext cx="499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600"/>
                <a:t>書　類</a:t>
              </a:r>
            </a:p>
          </p:txBody>
        </p:sp>
        <p:sp>
          <p:nvSpPr>
            <p:cNvPr id="29771" name="Rectangle 75">
              <a:extLst>
                <a:ext uri="{FF2B5EF4-FFF2-40B4-BE49-F238E27FC236}">
                  <a16:creationId xmlns:a16="http://schemas.microsoft.com/office/drawing/2014/main" id="{083C91F7-18EE-43C0-BE36-8390D1409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2523"/>
              <a:ext cx="499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2" name="Rectangle 76">
              <a:extLst>
                <a:ext uri="{FF2B5EF4-FFF2-40B4-BE49-F238E27FC236}">
                  <a16:creationId xmlns:a16="http://schemas.microsoft.com/office/drawing/2014/main" id="{09454D9D-A019-401F-A6AA-B28642613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2614"/>
              <a:ext cx="499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3" name="Rectangle 77">
              <a:extLst>
                <a:ext uri="{FF2B5EF4-FFF2-40B4-BE49-F238E27FC236}">
                  <a16:creationId xmlns:a16="http://schemas.microsoft.com/office/drawing/2014/main" id="{13E73779-8546-4302-9EAB-19EE9776C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2704"/>
              <a:ext cx="499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4" name="Rectangle 78">
              <a:extLst>
                <a:ext uri="{FF2B5EF4-FFF2-40B4-BE49-F238E27FC236}">
                  <a16:creationId xmlns:a16="http://schemas.microsoft.com/office/drawing/2014/main" id="{44A2C995-B358-4611-B830-2791D4603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2795"/>
              <a:ext cx="499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75" name="Rectangle 79">
              <a:extLst>
                <a:ext uri="{FF2B5EF4-FFF2-40B4-BE49-F238E27FC236}">
                  <a16:creationId xmlns:a16="http://schemas.microsoft.com/office/drawing/2014/main" id="{BB4DCF9B-4F00-4E63-8DAB-86AAB3B4E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0" y="2886"/>
              <a:ext cx="499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9814" name="Group 118">
            <a:extLst>
              <a:ext uri="{FF2B5EF4-FFF2-40B4-BE49-F238E27FC236}">
                <a16:creationId xmlns:a16="http://schemas.microsoft.com/office/drawing/2014/main" id="{1A3B35A3-E677-44E5-8ACB-BE3676BAFA6F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981075"/>
            <a:ext cx="1012825" cy="1225550"/>
            <a:chOff x="4150" y="1525"/>
            <a:chExt cx="589" cy="772"/>
          </a:xfrm>
        </p:grpSpPr>
        <p:sp>
          <p:nvSpPr>
            <p:cNvPr id="29815" name="Freeform 119">
              <a:extLst>
                <a:ext uri="{FF2B5EF4-FFF2-40B4-BE49-F238E27FC236}">
                  <a16:creationId xmlns:a16="http://schemas.microsoft.com/office/drawing/2014/main" id="{21E89ADA-91E5-43C9-8E38-BDEED0037A4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" y="1525"/>
              <a:ext cx="589" cy="772"/>
            </a:xfrm>
            <a:custGeom>
              <a:avLst/>
              <a:gdLst>
                <a:gd name="T0" fmla="*/ 589 w 589"/>
                <a:gd name="T1" fmla="*/ 681 h 772"/>
                <a:gd name="T2" fmla="*/ 499 w 589"/>
                <a:gd name="T3" fmla="*/ 772 h 772"/>
                <a:gd name="T4" fmla="*/ 0 w 589"/>
                <a:gd name="T5" fmla="*/ 772 h 772"/>
                <a:gd name="T6" fmla="*/ 0 w 589"/>
                <a:gd name="T7" fmla="*/ 0 h 772"/>
                <a:gd name="T8" fmla="*/ 589 w 589"/>
                <a:gd name="T9" fmla="*/ 0 h 772"/>
                <a:gd name="T10" fmla="*/ 589 w 589"/>
                <a:gd name="T11" fmla="*/ 68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72">
                  <a:moveTo>
                    <a:pt x="589" y="681"/>
                  </a:moveTo>
                  <a:lnTo>
                    <a:pt x="499" y="772"/>
                  </a:lnTo>
                  <a:lnTo>
                    <a:pt x="0" y="772"/>
                  </a:lnTo>
                  <a:lnTo>
                    <a:pt x="0" y="0"/>
                  </a:lnTo>
                  <a:lnTo>
                    <a:pt x="589" y="0"/>
                  </a:lnTo>
                  <a:lnTo>
                    <a:pt x="589" y="681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16" name="Freeform 120">
              <a:extLst>
                <a:ext uri="{FF2B5EF4-FFF2-40B4-BE49-F238E27FC236}">
                  <a16:creationId xmlns:a16="http://schemas.microsoft.com/office/drawing/2014/main" id="{69FB3256-06D1-4151-8A71-7635F8A4F5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2206"/>
              <a:ext cx="90" cy="91"/>
            </a:xfrm>
            <a:custGeom>
              <a:avLst/>
              <a:gdLst>
                <a:gd name="T0" fmla="*/ 90 w 90"/>
                <a:gd name="T1" fmla="*/ 0 h 91"/>
                <a:gd name="T2" fmla="*/ 0 w 90"/>
                <a:gd name="T3" fmla="*/ 0 h 91"/>
                <a:gd name="T4" fmla="*/ 0 w 90"/>
                <a:gd name="T5" fmla="*/ 91 h 91"/>
                <a:gd name="T6" fmla="*/ 90 w 90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91">
                  <a:moveTo>
                    <a:pt x="9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17" name="Group 121">
            <a:extLst>
              <a:ext uri="{FF2B5EF4-FFF2-40B4-BE49-F238E27FC236}">
                <a16:creationId xmlns:a16="http://schemas.microsoft.com/office/drawing/2014/main" id="{3F5342A7-AB74-4C02-8388-0EA8D6349E6A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981075"/>
            <a:ext cx="1012825" cy="1225550"/>
            <a:chOff x="4785" y="1525"/>
            <a:chExt cx="589" cy="772"/>
          </a:xfrm>
        </p:grpSpPr>
        <p:sp>
          <p:nvSpPr>
            <p:cNvPr id="29818" name="Freeform 122">
              <a:extLst>
                <a:ext uri="{FF2B5EF4-FFF2-40B4-BE49-F238E27FC236}">
                  <a16:creationId xmlns:a16="http://schemas.microsoft.com/office/drawing/2014/main" id="{DDED5C52-2085-4576-8216-FFBB3D436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85" y="1525"/>
              <a:ext cx="589" cy="772"/>
            </a:xfrm>
            <a:custGeom>
              <a:avLst/>
              <a:gdLst>
                <a:gd name="T0" fmla="*/ 589 w 589"/>
                <a:gd name="T1" fmla="*/ 681 h 772"/>
                <a:gd name="T2" fmla="*/ 499 w 589"/>
                <a:gd name="T3" fmla="*/ 772 h 772"/>
                <a:gd name="T4" fmla="*/ 0 w 589"/>
                <a:gd name="T5" fmla="*/ 772 h 772"/>
                <a:gd name="T6" fmla="*/ 0 w 589"/>
                <a:gd name="T7" fmla="*/ 0 h 772"/>
                <a:gd name="T8" fmla="*/ 589 w 589"/>
                <a:gd name="T9" fmla="*/ 0 h 772"/>
                <a:gd name="T10" fmla="*/ 589 w 589"/>
                <a:gd name="T11" fmla="*/ 68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72">
                  <a:moveTo>
                    <a:pt x="589" y="681"/>
                  </a:moveTo>
                  <a:lnTo>
                    <a:pt x="499" y="772"/>
                  </a:lnTo>
                  <a:lnTo>
                    <a:pt x="0" y="772"/>
                  </a:lnTo>
                  <a:lnTo>
                    <a:pt x="0" y="0"/>
                  </a:lnTo>
                  <a:lnTo>
                    <a:pt x="589" y="0"/>
                  </a:lnTo>
                  <a:lnTo>
                    <a:pt x="589" y="681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DDDDDD">
                    <a:gamma/>
                    <a:tint val="5411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19" name="Freeform 123">
              <a:extLst>
                <a:ext uri="{FF2B5EF4-FFF2-40B4-BE49-F238E27FC236}">
                  <a16:creationId xmlns:a16="http://schemas.microsoft.com/office/drawing/2014/main" id="{015E27D1-46B1-4378-9D4C-7B5DB04EA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" y="2206"/>
              <a:ext cx="90" cy="91"/>
            </a:xfrm>
            <a:custGeom>
              <a:avLst/>
              <a:gdLst>
                <a:gd name="T0" fmla="*/ 90 w 90"/>
                <a:gd name="T1" fmla="*/ 0 h 91"/>
                <a:gd name="T2" fmla="*/ 0 w 90"/>
                <a:gd name="T3" fmla="*/ 0 h 91"/>
                <a:gd name="T4" fmla="*/ 0 w 90"/>
                <a:gd name="T5" fmla="*/ 91 h 91"/>
                <a:gd name="T6" fmla="*/ 90 w 90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91">
                  <a:moveTo>
                    <a:pt x="9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0" name="Text Box 124">
              <a:extLst>
                <a:ext uri="{FF2B5EF4-FFF2-40B4-BE49-F238E27FC236}">
                  <a16:creationId xmlns:a16="http://schemas.microsoft.com/office/drawing/2014/main" id="{2B86816A-A259-4C94-B03C-874087FCFD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0" y="1571"/>
              <a:ext cx="499" cy="1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ja-JP" altLang="en-US" sz="600"/>
                <a:t>書　類</a:t>
              </a:r>
            </a:p>
          </p:txBody>
        </p:sp>
        <p:sp>
          <p:nvSpPr>
            <p:cNvPr id="29821" name="Line 125">
              <a:extLst>
                <a:ext uri="{FF2B5EF4-FFF2-40B4-BE49-F238E27FC236}">
                  <a16:creationId xmlns:a16="http://schemas.microsoft.com/office/drawing/2014/main" id="{77546FE5-DE25-45A5-B532-A3660AE360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706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2" name="Line 126">
              <a:extLst>
                <a:ext uri="{FF2B5EF4-FFF2-40B4-BE49-F238E27FC236}">
                  <a16:creationId xmlns:a16="http://schemas.microsoft.com/office/drawing/2014/main" id="{3B589F99-E202-4626-8A7E-2A155EFBA4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752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3" name="Line 127">
              <a:extLst>
                <a:ext uri="{FF2B5EF4-FFF2-40B4-BE49-F238E27FC236}">
                  <a16:creationId xmlns:a16="http://schemas.microsoft.com/office/drawing/2014/main" id="{B26B8E01-1F75-4D03-9E17-34FD46750C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797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4" name="Line 128">
              <a:extLst>
                <a:ext uri="{FF2B5EF4-FFF2-40B4-BE49-F238E27FC236}">
                  <a16:creationId xmlns:a16="http://schemas.microsoft.com/office/drawing/2014/main" id="{D4AFDF4F-EAEA-4AE9-B4CB-6AAAF68791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842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5" name="Line 129">
              <a:extLst>
                <a:ext uri="{FF2B5EF4-FFF2-40B4-BE49-F238E27FC236}">
                  <a16:creationId xmlns:a16="http://schemas.microsoft.com/office/drawing/2014/main" id="{3C8B8D13-239E-48FD-9674-9F05F26E9B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888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6" name="Line 130">
              <a:extLst>
                <a:ext uri="{FF2B5EF4-FFF2-40B4-BE49-F238E27FC236}">
                  <a16:creationId xmlns:a16="http://schemas.microsoft.com/office/drawing/2014/main" id="{D799BD64-D936-4A67-9346-CD6170616C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933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7" name="Line 131">
              <a:extLst>
                <a:ext uri="{FF2B5EF4-FFF2-40B4-BE49-F238E27FC236}">
                  <a16:creationId xmlns:a16="http://schemas.microsoft.com/office/drawing/2014/main" id="{1C0D8CDE-2C41-4E03-B21B-D04A206E30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1978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8" name="Line 132">
              <a:extLst>
                <a:ext uri="{FF2B5EF4-FFF2-40B4-BE49-F238E27FC236}">
                  <a16:creationId xmlns:a16="http://schemas.microsoft.com/office/drawing/2014/main" id="{CF5BA747-C7DD-4B51-8206-42DBD67318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2024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29" name="Line 133">
              <a:extLst>
                <a:ext uri="{FF2B5EF4-FFF2-40B4-BE49-F238E27FC236}">
                  <a16:creationId xmlns:a16="http://schemas.microsoft.com/office/drawing/2014/main" id="{61325631-7D52-4D19-A86B-F2F3A68925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2069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30" name="Line 134">
              <a:extLst>
                <a:ext uri="{FF2B5EF4-FFF2-40B4-BE49-F238E27FC236}">
                  <a16:creationId xmlns:a16="http://schemas.microsoft.com/office/drawing/2014/main" id="{240F0223-C2A1-4065-9F0C-1E33726855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30" y="2115"/>
              <a:ext cx="499" cy="0"/>
            </a:xfrm>
            <a:prstGeom prst="line">
              <a:avLst/>
            </a:prstGeom>
            <a:noFill/>
            <a:ln w="3175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39" name="Group 143">
            <a:extLst>
              <a:ext uri="{FF2B5EF4-FFF2-40B4-BE49-F238E27FC236}">
                <a16:creationId xmlns:a16="http://schemas.microsoft.com/office/drawing/2014/main" id="{D1D193DD-3B60-4529-8995-EB54F3DCD327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981075"/>
            <a:ext cx="1012825" cy="1225550"/>
            <a:chOff x="4150" y="2341"/>
            <a:chExt cx="589" cy="772"/>
          </a:xfrm>
        </p:grpSpPr>
        <p:sp>
          <p:nvSpPr>
            <p:cNvPr id="29840" name="Freeform 144">
              <a:extLst>
                <a:ext uri="{FF2B5EF4-FFF2-40B4-BE49-F238E27FC236}">
                  <a16:creationId xmlns:a16="http://schemas.microsoft.com/office/drawing/2014/main" id="{7C12540B-73DA-499D-8DB2-C57EF6AEF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" y="2341"/>
              <a:ext cx="589" cy="772"/>
            </a:xfrm>
            <a:custGeom>
              <a:avLst/>
              <a:gdLst>
                <a:gd name="T0" fmla="*/ 589 w 589"/>
                <a:gd name="T1" fmla="*/ 681 h 772"/>
                <a:gd name="T2" fmla="*/ 499 w 589"/>
                <a:gd name="T3" fmla="*/ 772 h 772"/>
                <a:gd name="T4" fmla="*/ 0 w 589"/>
                <a:gd name="T5" fmla="*/ 772 h 772"/>
                <a:gd name="T6" fmla="*/ 0 w 589"/>
                <a:gd name="T7" fmla="*/ 0 h 772"/>
                <a:gd name="T8" fmla="*/ 589 w 589"/>
                <a:gd name="T9" fmla="*/ 0 h 772"/>
                <a:gd name="T10" fmla="*/ 589 w 589"/>
                <a:gd name="T11" fmla="*/ 681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772">
                  <a:moveTo>
                    <a:pt x="589" y="681"/>
                  </a:moveTo>
                  <a:lnTo>
                    <a:pt x="499" y="772"/>
                  </a:lnTo>
                  <a:lnTo>
                    <a:pt x="0" y="772"/>
                  </a:lnTo>
                  <a:lnTo>
                    <a:pt x="0" y="0"/>
                  </a:lnTo>
                  <a:lnTo>
                    <a:pt x="589" y="0"/>
                  </a:lnTo>
                  <a:lnTo>
                    <a:pt x="589" y="68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FFF">
                    <a:gamma/>
                    <a:shade val="92157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41" name="Freeform 145">
              <a:extLst>
                <a:ext uri="{FF2B5EF4-FFF2-40B4-BE49-F238E27FC236}">
                  <a16:creationId xmlns:a16="http://schemas.microsoft.com/office/drawing/2014/main" id="{0275CC16-7961-4F6A-94DE-EB73EA481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9" y="3022"/>
              <a:ext cx="90" cy="91"/>
            </a:xfrm>
            <a:custGeom>
              <a:avLst/>
              <a:gdLst>
                <a:gd name="T0" fmla="*/ 90 w 90"/>
                <a:gd name="T1" fmla="*/ 0 h 91"/>
                <a:gd name="T2" fmla="*/ 0 w 90"/>
                <a:gd name="T3" fmla="*/ 0 h 91"/>
                <a:gd name="T4" fmla="*/ 0 w 90"/>
                <a:gd name="T5" fmla="*/ 91 h 91"/>
                <a:gd name="T6" fmla="*/ 90 w 90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91">
                  <a:moveTo>
                    <a:pt x="90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48" name="Group 152">
            <a:extLst>
              <a:ext uri="{FF2B5EF4-FFF2-40B4-BE49-F238E27FC236}">
                <a16:creationId xmlns:a16="http://schemas.microsoft.com/office/drawing/2014/main" id="{44E0523E-A742-461D-A60B-BA063AA8407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229225"/>
            <a:ext cx="1565275" cy="630238"/>
            <a:chOff x="476" y="1012"/>
            <a:chExt cx="2630" cy="1148"/>
          </a:xfrm>
        </p:grpSpPr>
        <p:sp>
          <p:nvSpPr>
            <p:cNvPr id="29849" name="Freeform 153">
              <a:extLst>
                <a:ext uri="{FF2B5EF4-FFF2-40B4-BE49-F238E27FC236}">
                  <a16:creationId xmlns:a16="http://schemas.microsoft.com/office/drawing/2014/main" id="{A213A79A-6EA5-46A3-8009-42FC95C3E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99FF66"/>
                </a:gs>
                <a:gs pos="50000">
                  <a:srgbClr val="99FF66">
                    <a:gamma/>
                    <a:shade val="46275"/>
                    <a:invGamma/>
                  </a:srgbClr>
                </a:gs>
                <a:gs pos="100000">
                  <a:srgbClr val="99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0" name="Freeform 154">
              <a:extLst>
                <a:ext uri="{FF2B5EF4-FFF2-40B4-BE49-F238E27FC236}">
                  <a16:creationId xmlns:a16="http://schemas.microsoft.com/office/drawing/2014/main" id="{327DDE11-563A-4D15-B72E-8AADDEEB1B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1" name="Freeform 155">
              <a:extLst>
                <a:ext uri="{FF2B5EF4-FFF2-40B4-BE49-F238E27FC236}">
                  <a16:creationId xmlns:a16="http://schemas.microsoft.com/office/drawing/2014/main" id="{35AAC262-0B73-478A-ADD7-E2EC70126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2" name="Freeform 156">
              <a:extLst>
                <a:ext uri="{FF2B5EF4-FFF2-40B4-BE49-F238E27FC236}">
                  <a16:creationId xmlns:a16="http://schemas.microsoft.com/office/drawing/2014/main" id="{40782501-0025-41BA-800B-8C96BC73C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3" name="Freeform 157">
              <a:extLst>
                <a:ext uri="{FF2B5EF4-FFF2-40B4-BE49-F238E27FC236}">
                  <a16:creationId xmlns:a16="http://schemas.microsoft.com/office/drawing/2014/main" id="{657DC13D-3F8C-4750-BFC6-C983A704A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4" name="Freeform 158">
              <a:extLst>
                <a:ext uri="{FF2B5EF4-FFF2-40B4-BE49-F238E27FC236}">
                  <a16:creationId xmlns:a16="http://schemas.microsoft.com/office/drawing/2014/main" id="{CD443D9E-73F5-4864-8737-0A09D3646598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55" name="Group 159">
            <a:extLst>
              <a:ext uri="{FF2B5EF4-FFF2-40B4-BE49-F238E27FC236}">
                <a16:creationId xmlns:a16="http://schemas.microsoft.com/office/drawing/2014/main" id="{286808F8-3B2E-4B9C-8306-D0465C646B7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229225"/>
            <a:ext cx="1566863" cy="630238"/>
            <a:chOff x="476" y="1012"/>
            <a:chExt cx="2630" cy="1148"/>
          </a:xfrm>
        </p:grpSpPr>
        <p:sp>
          <p:nvSpPr>
            <p:cNvPr id="29856" name="Freeform 160">
              <a:extLst>
                <a:ext uri="{FF2B5EF4-FFF2-40B4-BE49-F238E27FC236}">
                  <a16:creationId xmlns:a16="http://schemas.microsoft.com/office/drawing/2014/main" id="{06A9DBC1-BB73-4902-B512-C015A4658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5000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7" name="Freeform 161">
              <a:extLst>
                <a:ext uri="{FF2B5EF4-FFF2-40B4-BE49-F238E27FC236}">
                  <a16:creationId xmlns:a16="http://schemas.microsoft.com/office/drawing/2014/main" id="{B7E86D14-F041-46B7-9B08-8CB157C2C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8" name="Freeform 162">
              <a:extLst>
                <a:ext uri="{FF2B5EF4-FFF2-40B4-BE49-F238E27FC236}">
                  <a16:creationId xmlns:a16="http://schemas.microsoft.com/office/drawing/2014/main" id="{DFB287F8-40C4-435C-BA7F-057C09D4F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59" name="Freeform 163">
              <a:extLst>
                <a:ext uri="{FF2B5EF4-FFF2-40B4-BE49-F238E27FC236}">
                  <a16:creationId xmlns:a16="http://schemas.microsoft.com/office/drawing/2014/main" id="{89CAF623-D0B7-4114-8504-82B93BD12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0" name="Freeform 164">
              <a:extLst>
                <a:ext uri="{FF2B5EF4-FFF2-40B4-BE49-F238E27FC236}">
                  <a16:creationId xmlns:a16="http://schemas.microsoft.com/office/drawing/2014/main" id="{1852D113-3940-45B3-AD1D-A3A2185BF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1" name="Freeform 165">
              <a:extLst>
                <a:ext uri="{FF2B5EF4-FFF2-40B4-BE49-F238E27FC236}">
                  <a16:creationId xmlns:a16="http://schemas.microsoft.com/office/drawing/2014/main" id="{9AB87194-CFF1-40FE-A10F-7D70AF9D02C1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62" name="Group 166">
            <a:extLst>
              <a:ext uri="{FF2B5EF4-FFF2-40B4-BE49-F238E27FC236}">
                <a16:creationId xmlns:a16="http://schemas.microsoft.com/office/drawing/2014/main" id="{96D1EB24-42D7-468A-8C1C-E9099EFFB73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229225"/>
            <a:ext cx="1566863" cy="630238"/>
            <a:chOff x="476" y="1012"/>
            <a:chExt cx="2630" cy="1148"/>
          </a:xfrm>
        </p:grpSpPr>
        <p:sp>
          <p:nvSpPr>
            <p:cNvPr id="29863" name="Freeform 167">
              <a:extLst>
                <a:ext uri="{FF2B5EF4-FFF2-40B4-BE49-F238E27FC236}">
                  <a16:creationId xmlns:a16="http://schemas.microsoft.com/office/drawing/2014/main" id="{3ECBB4F0-D937-4EA2-97C0-11863010E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FF66CC"/>
                </a:gs>
                <a:gs pos="50000">
                  <a:srgbClr val="FF66CC">
                    <a:gamma/>
                    <a:shade val="46275"/>
                    <a:invGamma/>
                  </a:srgbClr>
                </a:gs>
                <a:gs pos="100000">
                  <a:srgbClr val="FF66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4" name="Freeform 168">
              <a:extLst>
                <a:ext uri="{FF2B5EF4-FFF2-40B4-BE49-F238E27FC236}">
                  <a16:creationId xmlns:a16="http://schemas.microsoft.com/office/drawing/2014/main" id="{D5F82F58-2EDF-4E0C-B5DA-7CE472EB0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CC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5" name="Freeform 169">
              <a:extLst>
                <a:ext uri="{FF2B5EF4-FFF2-40B4-BE49-F238E27FC236}">
                  <a16:creationId xmlns:a16="http://schemas.microsoft.com/office/drawing/2014/main" id="{EDBE012B-722D-44A9-A680-7704BBEA4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6" name="Freeform 170">
              <a:extLst>
                <a:ext uri="{FF2B5EF4-FFF2-40B4-BE49-F238E27FC236}">
                  <a16:creationId xmlns:a16="http://schemas.microsoft.com/office/drawing/2014/main" id="{636243B7-058F-410C-8DB5-E5C0E9584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7" name="Freeform 171">
              <a:extLst>
                <a:ext uri="{FF2B5EF4-FFF2-40B4-BE49-F238E27FC236}">
                  <a16:creationId xmlns:a16="http://schemas.microsoft.com/office/drawing/2014/main" id="{654364B7-6AFF-4559-AB60-D3AD24E2E32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68" name="Freeform 172">
              <a:extLst>
                <a:ext uri="{FF2B5EF4-FFF2-40B4-BE49-F238E27FC236}">
                  <a16:creationId xmlns:a16="http://schemas.microsoft.com/office/drawing/2014/main" id="{780B6DC9-32A7-4C25-9B7A-5609478FFDF1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69" name="Group 173">
            <a:extLst>
              <a:ext uri="{FF2B5EF4-FFF2-40B4-BE49-F238E27FC236}">
                <a16:creationId xmlns:a16="http://schemas.microsoft.com/office/drawing/2014/main" id="{E9586BB3-4F5A-424A-A613-48DAB566D9C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5229225"/>
            <a:ext cx="1565275" cy="630238"/>
            <a:chOff x="476" y="1012"/>
            <a:chExt cx="2630" cy="1148"/>
          </a:xfrm>
        </p:grpSpPr>
        <p:sp>
          <p:nvSpPr>
            <p:cNvPr id="29870" name="Freeform 174">
              <a:extLst>
                <a:ext uri="{FF2B5EF4-FFF2-40B4-BE49-F238E27FC236}">
                  <a16:creationId xmlns:a16="http://schemas.microsoft.com/office/drawing/2014/main" id="{FABBE5EB-D080-48E2-A547-A8CE139E34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CC66FF"/>
                </a:gs>
                <a:gs pos="50000">
                  <a:srgbClr val="CC66FF">
                    <a:gamma/>
                    <a:shade val="46275"/>
                    <a:invGamma/>
                  </a:srgbClr>
                </a:gs>
                <a:gs pos="100000">
                  <a:srgbClr val="CC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1" name="Freeform 175">
              <a:extLst>
                <a:ext uri="{FF2B5EF4-FFF2-40B4-BE49-F238E27FC236}">
                  <a16:creationId xmlns:a16="http://schemas.microsoft.com/office/drawing/2014/main" id="{A1E7F7D6-3201-4AD2-99EC-D875132CC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2" name="Freeform 176">
              <a:extLst>
                <a:ext uri="{FF2B5EF4-FFF2-40B4-BE49-F238E27FC236}">
                  <a16:creationId xmlns:a16="http://schemas.microsoft.com/office/drawing/2014/main" id="{0AC03363-81B3-4CC9-872E-62965B043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3" name="Freeform 177">
              <a:extLst>
                <a:ext uri="{FF2B5EF4-FFF2-40B4-BE49-F238E27FC236}">
                  <a16:creationId xmlns:a16="http://schemas.microsoft.com/office/drawing/2014/main" id="{3DB38915-4030-4A13-891C-BE005411B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4" name="Freeform 178">
              <a:extLst>
                <a:ext uri="{FF2B5EF4-FFF2-40B4-BE49-F238E27FC236}">
                  <a16:creationId xmlns:a16="http://schemas.microsoft.com/office/drawing/2014/main" id="{8A46991C-4E49-4A34-8A97-14B03890B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5" name="Freeform 179">
              <a:extLst>
                <a:ext uri="{FF2B5EF4-FFF2-40B4-BE49-F238E27FC236}">
                  <a16:creationId xmlns:a16="http://schemas.microsoft.com/office/drawing/2014/main" id="{CDF796D2-42EF-49F3-B734-0CF01F77BE0F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76" name="Group 180">
            <a:extLst>
              <a:ext uri="{FF2B5EF4-FFF2-40B4-BE49-F238E27FC236}">
                <a16:creationId xmlns:a16="http://schemas.microsoft.com/office/drawing/2014/main" id="{C480D387-4406-4711-BE7E-BF111A275F7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5229225"/>
            <a:ext cx="1566863" cy="630238"/>
            <a:chOff x="476" y="1012"/>
            <a:chExt cx="2630" cy="1148"/>
          </a:xfrm>
        </p:grpSpPr>
        <p:sp>
          <p:nvSpPr>
            <p:cNvPr id="29877" name="Freeform 181">
              <a:extLst>
                <a:ext uri="{FF2B5EF4-FFF2-40B4-BE49-F238E27FC236}">
                  <a16:creationId xmlns:a16="http://schemas.microsoft.com/office/drawing/2014/main" id="{5A07D10D-6C79-422B-9949-879A07D36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5000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8" name="Freeform 182">
              <a:extLst>
                <a:ext uri="{FF2B5EF4-FFF2-40B4-BE49-F238E27FC236}">
                  <a16:creationId xmlns:a16="http://schemas.microsoft.com/office/drawing/2014/main" id="{63434F11-83C3-428E-8AB9-8BFB2BD1B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79" name="Freeform 183">
              <a:extLst>
                <a:ext uri="{FF2B5EF4-FFF2-40B4-BE49-F238E27FC236}">
                  <a16:creationId xmlns:a16="http://schemas.microsoft.com/office/drawing/2014/main" id="{25EF0C74-C17C-4CBD-B918-19DA2BB04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0" name="Freeform 184">
              <a:extLst>
                <a:ext uri="{FF2B5EF4-FFF2-40B4-BE49-F238E27FC236}">
                  <a16:creationId xmlns:a16="http://schemas.microsoft.com/office/drawing/2014/main" id="{7AD7B1D0-4B33-4642-BA9E-950E06132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1" name="Freeform 185">
              <a:extLst>
                <a:ext uri="{FF2B5EF4-FFF2-40B4-BE49-F238E27FC236}">
                  <a16:creationId xmlns:a16="http://schemas.microsoft.com/office/drawing/2014/main" id="{3E8B5E50-FDC7-498E-AFFF-25BC19136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2" name="Freeform 186">
              <a:extLst>
                <a:ext uri="{FF2B5EF4-FFF2-40B4-BE49-F238E27FC236}">
                  <a16:creationId xmlns:a16="http://schemas.microsoft.com/office/drawing/2014/main" id="{7465A95E-D1A3-457B-99F3-5562FCFD9168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83" name="Group 187">
            <a:extLst>
              <a:ext uri="{FF2B5EF4-FFF2-40B4-BE49-F238E27FC236}">
                <a16:creationId xmlns:a16="http://schemas.microsoft.com/office/drawing/2014/main" id="{35048D5E-E64F-4C71-8B42-48AAD9CD018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60838" y="3284538"/>
            <a:ext cx="1565275" cy="630237"/>
            <a:chOff x="476" y="1012"/>
            <a:chExt cx="2630" cy="1148"/>
          </a:xfrm>
        </p:grpSpPr>
        <p:sp>
          <p:nvSpPr>
            <p:cNvPr id="29884" name="Freeform 188">
              <a:extLst>
                <a:ext uri="{FF2B5EF4-FFF2-40B4-BE49-F238E27FC236}">
                  <a16:creationId xmlns:a16="http://schemas.microsoft.com/office/drawing/2014/main" id="{040E27FC-7D62-499C-8E17-03118FF5C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99FF66"/>
                </a:gs>
                <a:gs pos="50000">
                  <a:srgbClr val="99FF66">
                    <a:gamma/>
                    <a:shade val="46275"/>
                    <a:invGamma/>
                  </a:srgbClr>
                </a:gs>
                <a:gs pos="100000">
                  <a:srgbClr val="99FF6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5" name="Freeform 189">
              <a:extLst>
                <a:ext uri="{FF2B5EF4-FFF2-40B4-BE49-F238E27FC236}">
                  <a16:creationId xmlns:a16="http://schemas.microsoft.com/office/drawing/2014/main" id="{8581E6F9-CD0F-4661-8F6B-987395011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6" name="Freeform 190">
              <a:extLst>
                <a:ext uri="{FF2B5EF4-FFF2-40B4-BE49-F238E27FC236}">
                  <a16:creationId xmlns:a16="http://schemas.microsoft.com/office/drawing/2014/main" id="{AE623E8D-158F-4720-9147-5D9D254F3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7" name="Freeform 191">
              <a:extLst>
                <a:ext uri="{FF2B5EF4-FFF2-40B4-BE49-F238E27FC236}">
                  <a16:creationId xmlns:a16="http://schemas.microsoft.com/office/drawing/2014/main" id="{67C0B007-8851-4F8F-B750-212031A65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8" name="Freeform 192">
              <a:extLst>
                <a:ext uri="{FF2B5EF4-FFF2-40B4-BE49-F238E27FC236}">
                  <a16:creationId xmlns:a16="http://schemas.microsoft.com/office/drawing/2014/main" id="{F4E27509-0552-4E95-AD4A-4493302BE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89" name="Freeform 193">
              <a:extLst>
                <a:ext uri="{FF2B5EF4-FFF2-40B4-BE49-F238E27FC236}">
                  <a16:creationId xmlns:a16="http://schemas.microsoft.com/office/drawing/2014/main" id="{650F6033-5207-443C-8CC4-B0D8E922BCDE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90" name="Group 194">
            <a:extLst>
              <a:ext uri="{FF2B5EF4-FFF2-40B4-BE49-F238E27FC236}">
                <a16:creationId xmlns:a16="http://schemas.microsoft.com/office/drawing/2014/main" id="{16759E13-FEA6-4D25-891D-4B25A9998205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15925" y="3284538"/>
            <a:ext cx="1566863" cy="630237"/>
            <a:chOff x="476" y="1012"/>
            <a:chExt cx="2630" cy="1148"/>
          </a:xfrm>
        </p:grpSpPr>
        <p:sp>
          <p:nvSpPr>
            <p:cNvPr id="29891" name="Freeform 195">
              <a:extLst>
                <a:ext uri="{FF2B5EF4-FFF2-40B4-BE49-F238E27FC236}">
                  <a16:creationId xmlns:a16="http://schemas.microsoft.com/office/drawing/2014/main" id="{94B050EE-4F97-48F4-8316-EDED50C50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006600"/>
                </a:gs>
                <a:gs pos="50000">
                  <a:srgbClr val="006600">
                    <a:gamma/>
                    <a:shade val="46275"/>
                    <a:invGamma/>
                  </a:srgbClr>
                </a:gs>
                <a:gs pos="100000">
                  <a:srgbClr val="0066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2" name="Freeform 196">
              <a:extLst>
                <a:ext uri="{FF2B5EF4-FFF2-40B4-BE49-F238E27FC236}">
                  <a16:creationId xmlns:a16="http://schemas.microsoft.com/office/drawing/2014/main" id="{30544F35-AB6C-4A5A-ABF1-59BAB3F7C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3" name="Freeform 197">
              <a:extLst>
                <a:ext uri="{FF2B5EF4-FFF2-40B4-BE49-F238E27FC236}">
                  <a16:creationId xmlns:a16="http://schemas.microsoft.com/office/drawing/2014/main" id="{C71DDAE2-5CD2-4925-9C35-8782C3A43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4" name="Freeform 198">
              <a:extLst>
                <a:ext uri="{FF2B5EF4-FFF2-40B4-BE49-F238E27FC236}">
                  <a16:creationId xmlns:a16="http://schemas.microsoft.com/office/drawing/2014/main" id="{EB3A4655-55DB-40A8-ABD8-38E8B78AA3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5" name="Freeform 199">
              <a:extLst>
                <a:ext uri="{FF2B5EF4-FFF2-40B4-BE49-F238E27FC236}">
                  <a16:creationId xmlns:a16="http://schemas.microsoft.com/office/drawing/2014/main" id="{D6FAF2BF-ABE7-4EAB-B873-3DFC47E61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6" name="Freeform 200">
              <a:extLst>
                <a:ext uri="{FF2B5EF4-FFF2-40B4-BE49-F238E27FC236}">
                  <a16:creationId xmlns:a16="http://schemas.microsoft.com/office/drawing/2014/main" id="{B4A40BA0-B2B9-4A53-B733-EE57B805CC26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897" name="Group 201">
            <a:extLst>
              <a:ext uri="{FF2B5EF4-FFF2-40B4-BE49-F238E27FC236}">
                <a16:creationId xmlns:a16="http://schemas.microsoft.com/office/drawing/2014/main" id="{F3BDFEC4-1EFC-444B-873D-4AB71653AB1B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2289175" y="3284538"/>
            <a:ext cx="1566863" cy="630237"/>
            <a:chOff x="476" y="1012"/>
            <a:chExt cx="2630" cy="1148"/>
          </a:xfrm>
        </p:grpSpPr>
        <p:sp>
          <p:nvSpPr>
            <p:cNvPr id="29898" name="Freeform 202">
              <a:extLst>
                <a:ext uri="{FF2B5EF4-FFF2-40B4-BE49-F238E27FC236}">
                  <a16:creationId xmlns:a16="http://schemas.microsoft.com/office/drawing/2014/main" id="{5E3A747B-CB3B-44B7-8FEE-BBBF6352D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FF66CC"/>
                </a:gs>
                <a:gs pos="50000">
                  <a:srgbClr val="FF66CC">
                    <a:gamma/>
                    <a:shade val="46275"/>
                    <a:invGamma/>
                  </a:srgbClr>
                </a:gs>
                <a:gs pos="100000">
                  <a:srgbClr val="FF66CC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899" name="Freeform 203">
              <a:extLst>
                <a:ext uri="{FF2B5EF4-FFF2-40B4-BE49-F238E27FC236}">
                  <a16:creationId xmlns:a16="http://schemas.microsoft.com/office/drawing/2014/main" id="{3075C29B-8AAD-485F-A914-A6E492EAD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CC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0" name="Freeform 204">
              <a:extLst>
                <a:ext uri="{FF2B5EF4-FFF2-40B4-BE49-F238E27FC236}">
                  <a16:creationId xmlns:a16="http://schemas.microsoft.com/office/drawing/2014/main" id="{DB2616C3-3366-4DA1-BE54-E8A80D97F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1" name="Freeform 205">
              <a:extLst>
                <a:ext uri="{FF2B5EF4-FFF2-40B4-BE49-F238E27FC236}">
                  <a16:creationId xmlns:a16="http://schemas.microsoft.com/office/drawing/2014/main" id="{747BA2BB-553A-434C-BEB4-F3143FD47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2" name="Freeform 206">
              <a:extLst>
                <a:ext uri="{FF2B5EF4-FFF2-40B4-BE49-F238E27FC236}">
                  <a16:creationId xmlns:a16="http://schemas.microsoft.com/office/drawing/2014/main" id="{2B5A957E-418C-4FB1-A4C2-4E0BF9A8AF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3" name="Freeform 207">
              <a:extLst>
                <a:ext uri="{FF2B5EF4-FFF2-40B4-BE49-F238E27FC236}">
                  <a16:creationId xmlns:a16="http://schemas.microsoft.com/office/drawing/2014/main" id="{A3F2F5C5-22FA-4746-B4C1-2132B48101E2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904" name="Group 208">
            <a:extLst>
              <a:ext uri="{FF2B5EF4-FFF2-40B4-BE49-F238E27FC236}">
                <a16:creationId xmlns:a16="http://schemas.microsoft.com/office/drawing/2014/main" id="{B6764451-F8B5-431D-B1B8-DEC28F2F87B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7905750" y="3284538"/>
            <a:ext cx="1565275" cy="630237"/>
            <a:chOff x="476" y="1012"/>
            <a:chExt cx="2630" cy="1148"/>
          </a:xfrm>
        </p:grpSpPr>
        <p:sp>
          <p:nvSpPr>
            <p:cNvPr id="29905" name="Freeform 209">
              <a:extLst>
                <a:ext uri="{FF2B5EF4-FFF2-40B4-BE49-F238E27FC236}">
                  <a16:creationId xmlns:a16="http://schemas.microsoft.com/office/drawing/2014/main" id="{32F3C5F2-4198-4EF5-8489-DFEAD05BE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CC66FF"/>
                </a:gs>
                <a:gs pos="50000">
                  <a:srgbClr val="CC66FF">
                    <a:gamma/>
                    <a:shade val="46275"/>
                    <a:invGamma/>
                  </a:srgbClr>
                </a:gs>
                <a:gs pos="100000">
                  <a:srgbClr val="CC66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6" name="Freeform 210">
              <a:extLst>
                <a:ext uri="{FF2B5EF4-FFF2-40B4-BE49-F238E27FC236}">
                  <a16:creationId xmlns:a16="http://schemas.microsoft.com/office/drawing/2014/main" id="{3B8B476F-72E6-435B-900A-6F61C49F05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8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7" name="Freeform 211">
              <a:extLst>
                <a:ext uri="{FF2B5EF4-FFF2-40B4-BE49-F238E27FC236}">
                  <a16:creationId xmlns:a16="http://schemas.microsoft.com/office/drawing/2014/main" id="{C604A23D-120B-4FCA-9F1C-6C64ACDA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8" name="Freeform 212">
              <a:extLst>
                <a:ext uri="{FF2B5EF4-FFF2-40B4-BE49-F238E27FC236}">
                  <a16:creationId xmlns:a16="http://schemas.microsoft.com/office/drawing/2014/main" id="{766A362A-BFEA-4092-AE25-70997E3C9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09" name="Freeform 213">
              <a:extLst>
                <a:ext uri="{FF2B5EF4-FFF2-40B4-BE49-F238E27FC236}">
                  <a16:creationId xmlns:a16="http://schemas.microsoft.com/office/drawing/2014/main" id="{4287831F-1E3D-45E8-B628-E353768C3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0" name="Freeform 214">
              <a:extLst>
                <a:ext uri="{FF2B5EF4-FFF2-40B4-BE49-F238E27FC236}">
                  <a16:creationId xmlns:a16="http://schemas.microsoft.com/office/drawing/2014/main" id="{E8FABD6B-A5A6-495C-A7A1-C7DB0C0306C0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911" name="Group 215">
            <a:extLst>
              <a:ext uri="{FF2B5EF4-FFF2-40B4-BE49-F238E27FC236}">
                <a16:creationId xmlns:a16="http://schemas.microsoft.com/office/drawing/2014/main" id="{A49F07C7-9130-4FD2-A65A-B7DECEE6EF7E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6032500" y="3284538"/>
            <a:ext cx="1566863" cy="630237"/>
            <a:chOff x="476" y="1012"/>
            <a:chExt cx="2630" cy="1148"/>
          </a:xfrm>
        </p:grpSpPr>
        <p:sp>
          <p:nvSpPr>
            <p:cNvPr id="29912" name="Freeform 216">
              <a:extLst>
                <a:ext uri="{FF2B5EF4-FFF2-40B4-BE49-F238E27FC236}">
                  <a16:creationId xmlns:a16="http://schemas.microsoft.com/office/drawing/2014/main" id="{706A2434-1B93-415C-B152-1A5D14454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" y="1162"/>
              <a:ext cx="2630" cy="998"/>
            </a:xfrm>
            <a:custGeom>
              <a:avLst/>
              <a:gdLst>
                <a:gd name="T0" fmla="*/ 771 w 2630"/>
                <a:gd name="T1" fmla="*/ 590 h 998"/>
                <a:gd name="T2" fmla="*/ 1542 w 2630"/>
                <a:gd name="T3" fmla="*/ 998 h 998"/>
                <a:gd name="T4" fmla="*/ 1678 w 2630"/>
                <a:gd name="T5" fmla="*/ 998 h 998"/>
                <a:gd name="T6" fmla="*/ 2630 w 2630"/>
                <a:gd name="T7" fmla="*/ 635 h 998"/>
                <a:gd name="T8" fmla="*/ 1859 w 2630"/>
                <a:gd name="T9" fmla="*/ 46 h 998"/>
                <a:gd name="T10" fmla="*/ 907 w 2630"/>
                <a:gd name="T11" fmla="*/ 408 h 998"/>
                <a:gd name="T12" fmla="*/ 771 w 2630"/>
                <a:gd name="T13" fmla="*/ 408 h 998"/>
                <a:gd name="T14" fmla="*/ 0 w 2630"/>
                <a:gd name="T15" fmla="*/ 0 h 998"/>
                <a:gd name="T16" fmla="*/ 771 w 2630"/>
                <a:gd name="T17" fmla="*/ 590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30" h="998">
                  <a:moveTo>
                    <a:pt x="771" y="590"/>
                  </a:moveTo>
                  <a:lnTo>
                    <a:pt x="1542" y="998"/>
                  </a:lnTo>
                  <a:lnTo>
                    <a:pt x="1678" y="998"/>
                  </a:lnTo>
                  <a:lnTo>
                    <a:pt x="2630" y="635"/>
                  </a:lnTo>
                  <a:lnTo>
                    <a:pt x="1859" y="46"/>
                  </a:lnTo>
                  <a:lnTo>
                    <a:pt x="907" y="408"/>
                  </a:lnTo>
                  <a:lnTo>
                    <a:pt x="771" y="408"/>
                  </a:lnTo>
                  <a:lnTo>
                    <a:pt x="0" y="0"/>
                  </a:lnTo>
                  <a:lnTo>
                    <a:pt x="77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FFCC00"/>
                </a:gs>
                <a:gs pos="5000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3" name="Freeform 217">
              <a:extLst>
                <a:ext uri="{FF2B5EF4-FFF2-40B4-BE49-F238E27FC236}">
                  <a16:creationId xmlns:a16="http://schemas.microsoft.com/office/drawing/2014/main" id="{2FCBE39D-3E5C-404A-924B-7628F7169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7" y="1570"/>
              <a:ext cx="907" cy="590"/>
            </a:xfrm>
            <a:custGeom>
              <a:avLst/>
              <a:gdLst>
                <a:gd name="T0" fmla="*/ 771 w 907"/>
                <a:gd name="T1" fmla="*/ 590 h 590"/>
                <a:gd name="T2" fmla="*/ 0 w 907"/>
                <a:gd name="T3" fmla="*/ 0 h 590"/>
                <a:gd name="T4" fmla="*/ 136 w 907"/>
                <a:gd name="T5" fmla="*/ 0 h 590"/>
                <a:gd name="T6" fmla="*/ 907 w 907"/>
                <a:gd name="T7" fmla="*/ 590 h 590"/>
                <a:gd name="T8" fmla="*/ 771 w 907"/>
                <a:gd name="T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590">
                  <a:moveTo>
                    <a:pt x="771" y="590"/>
                  </a:moveTo>
                  <a:lnTo>
                    <a:pt x="0" y="0"/>
                  </a:lnTo>
                  <a:lnTo>
                    <a:pt x="136" y="0"/>
                  </a:lnTo>
                  <a:lnTo>
                    <a:pt x="907" y="590"/>
                  </a:lnTo>
                  <a:lnTo>
                    <a:pt x="771" y="59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4" name="Freeform 218">
              <a:extLst>
                <a:ext uri="{FF2B5EF4-FFF2-40B4-BE49-F238E27FC236}">
                  <a16:creationId xmlns:a16="http://schemas.microsoft.com/office/drawing/2014/main" id="{662BDD5D-D2EE-40D5-B700-EC0FF11E75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" y="1084"/>
              <a:ext cx="2572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5" name="Freeform 219">
              <a:extLst>
                <a:ext uri="{FF2B5EF4-FFF2-40B4-BE49-F238E27FC236}">
                  <a16:creationId xmlns:a16="http://schemas.microsoft.com/office/drawing/2014/main" id="{AF81B61D-6CFD-48C0-9E1D-09A8356DD3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" y="1046"/>
              <a:ext cx="2446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6" name="Freeform 220">
              <a:extLst>
                <a:ext uri="{FF2B5EF4-FFF2-40B4-BE49-F238E27FC236}">
                  <a16:creationId xmlns:a16="http://schemas.microsoft.com/office/drawing/2014/main" id="{2F5DAA41-7A95-4849-B471-B58422FF1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1026"/>
              <a:ext cx="2303" cy="1045"/>
            </a:xfrm>
            <a:custGeom>
              <a:avLst/>
              <a:gdLst>
                <a:gd name="T0" fmla="*/ 1542 w 2572"/>
                <a:gd name="T1" fmla="*/ 1045 h 1045"/>
                <a:gd name="T2" fmla="*/ 1996 w 2572"/>
                <a:gd name="T3" fmla="*/ 773 h 1045"/>
                <a:gd name="T4" fmla="*/ 2551 w 2572"/>
                <a:gd name="T5" fmla="*/ 700 h 1045"/>
                <a:gd name="T6" fmla="*/ 1814 w 2572"/>
                <a:gd name="T7" fmla="*/ 93 h 1045"/>
                <a:gd name="T8" fmla="*/ 1303 w 2572"/>
                <a:gd name="T9" fmla="*/ 174 h 1045"/>
                <a:gd name="T10" fmla="*/ 805 w 2572"/>
                <a:gd name="T11" fmla="*/ 492 h 1045"/>
                <a:gd name="T12" fmla="*/ 475 w 2572"/>
                <a:gd name="T13" fmla="*/ 246 h 1045"/>
                <a:gd name="T14" fmla="*/ 0 w 2572"/>
                <a:gd name="T15" fmla="*/ 2 h 1045"/>
                <a:gd name="T16" fmla="*/ 729 w 2572"/>
                <a:gd name="T17" fmla="*/ 638 h 1045"/>
                <a:gd name="T18" fmla="*/ 1129 w 2572"/>
                <a:gd name="T19" fmla="*/ 778 h 1045"/>
                <a:gd name="T20" fmla="*/ 1542 w 2572"/>
                <a:gd name="T21" fmla="*/ 1045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72" h="1045">
                  <a:moveTo>
                    <a:pt x="1542" y="1045"/>
                  </a:moveTo>
                  <a:cubicBezTo>
                    <a:pt x="1543" y="1044"/>
                    <a:pt x="1828" y="830"/>
                    <a:pt x="1996" y="773"/>
                  </a:cubicBezTo>
                  <a:cubicBezTo>
                    <a:pt x="2164" y="716"/>
                    <a:pt x="2549" y="706"/>
                    <a:pt x="2551" y="700"/>
                  </a:cubicBezTo>
                  <a:cubicBezTo>
                    <a:pt x="2572" y="670"/>
                    <a:pt x="1819" y="96"/>
                    <a:pt x="1814" y="93"/>
                  </a:cubicBezTo>
                  <a:cubicBezTo>
                    <a:pt x="1819" y="96"/>
                    <a:pt x="1661" y="54"/>
                    <a:pt x="1303" y="174"/>
                  </a:cubicBezTo>
                  <a:cubicBezTo>
                    <a:pt x="945" y="294"/>
                    <a:pt x="801" y="492"/>
                    <a:pt x="805" y="492"/>
                  </a:cubicBezTo>
                  <a:cubicBezTo>
                    <a:pt x="805" y="486"/>
                    <a:pt x="719" y="380"/>
                    <a:pt x="475" y="246"/>
                  </a:cubicBezTo>
                  <a:cubicBezTo>
                    <a:pt x="231" y="112"/>
                    <a:pt x="1" y="0"/>
                    <a:pt x="0" y="2"/>
                  </a:cubicBezTo>
                  <a:cubicBezTo>
                    <a:pt x="1" y="2"/>
                    <a:pt x="729" y="634"/>
                    <a:pt x="729" y="638"/>
                  </a:cubicBezTo>
                  <a:cubicBezTo>
                    <a:pt x="729" y="640"/>
                    <a:pt x="994" y="710"/>
                    <a:pt x="1129" y="778"/>
                  </a:cubicBezTo>
                  <a:cubicBezTo>
                    <a:pt x="1264" y="846"/>
                    <a:pt x="1456" y="990"/>
                    <a:pt x="1542" y="1045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917" name="Freeform 221">
              <a:extLst>
                <a:ext uri="{FF2B5EF4-FFF2-40B4-BE49-F238E27FC236}">
                  <a16:creationId xmlns:a16="http://schemas.microsoft.com/office/drawing/2014/main" id="{473AB7CB-8B7D-4C4D-9FB7-EE1B12D3A849}"/>
                </a:ext>
              </a:extLst>
            </p:cNvPr>
            <p:cNvSpPr>
              <a:spLocks/>
            </p:cNvSpPr>
            <p:nvPr/>
          </p:nvSpPr>
          <p:spPr bwMode="auto">
            <a:xfrm rot="-275501">
              <a:off x="1368" y="1012"/>
              <a:ext cx="1521" cy="997"/>
            </a:xfrm>
            <a:custGeom>
              <a:avLst/>
              <a:gdLst>
                <a:gd name="T0" fmla="*/ 665 w 1587"/>
                <a:gd name="T1" fmla="*/ 991 h 997"/>
                <a:gd name="T2" fmla="*/ 1071 w 1587"/>
                <a:gd name="T3" fmla="*/ 719 h 997"/>
                <a:gd name="T4" fmla="*/ 1568 w 1587"/>
                <a:gd name="T5" fmla="*/ 646 h 997"/>
                <a:gd name="T6" fmla="*/ 908 w 1587"/>
                <a:gd name="T7" fmla="*/ 39 h 997"/>
                <a:gd name="T8" fmla="*/ 451 w 1587"/>
                <a:gd name="T9" fmla="*/ 120 h 997"/>
                <a:gd name="T10" fmla="*/ 5 w 1587"/>
                <a:gd name="T11" fmla="*/ 438 h 997"/>
                <a:gd name="T12" fmla="*/ 665 w 1587"/>
                <a:gd name="T13" fmla="*/ 991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7" h="997">
                  <a:moveTo>
                    <a:pt x="665" y="991"/>
                  </a:moveTo>
                  <a:cubicBezTo>
                    <a:pt x="666" y="990"/>
                    <a:pt x="921" y="776"/>
                    <a:pt x="1071" y="719"/>
                  </a:cubicBezTo>
                  <a:cubicBezTo>
                    <a:pt x="1222" y="662"/>
                    <a:pt x="1566" y="652"/>
                    <a:pt x="1568" y="646"/>
                  </a:cubicBezTo>
                  <a:cubicBezTo>
                    <a:pt x="1587" y="616"/>
                    <a:pt x="913" y="42"/>
                    <a:pt x="908" y="39"/>
                  </a:cubicBezTo>
                  <a:cubicBezTo>
                    <a:pt x="913" y="42"/>
                    <a:pt x="771" y="0"/>
                    <a:pt x="451" y="120"/>
                  </a:cubicBezTo>
                  <a:cubicBezTo>
                    <a:pt x="130" y="240"/>
                    <a:pt x="1" y="438"/>
                    <a:pt x="5" y="438"/>
                  </a:cubicBezTo>
                  <a:cubicBezTo>
                    <a:pt x="0" y="431"/>
                    <a:pt x="667" y="997"/>
                    <a:pt x="665" y="991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9918" name="Rectangle 222">
            <a:extLst>
              <a:ext uri="{FF2B5EF4-FFF2-40B4-BE49-F238E27FC236}">
                <a16:creationId xmlns:a16="http://schemas.microsoft.com/office/drawing/2014/main" id="{71B55942-48A3-400F-BA0B-782C26427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9pPr>
          </a:lstStyle>
          <a:p>
            <a:r>
              <a:rPr lang="ja-JP" altLang="en-US" dirty="0"/>
              <a:t>本＆書類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32</Words>
  <Application>Microsoft Office PowerPoint</Application>
  <PresentationFormat>A4 210 x 297 mm</PresentationFormat>
  <Paragraphs>17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本＆ノート</vt:lpstr>
      <vt:lpstr>本＆しおり</vt:lpstr>
      <vt:lpstr>本＆しおり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pptxb94_本とノートのイラスト</dc:title>
  <dc:subject>pptxb94_本とノートのイラスト</dc:subject>
  <dc:creator>でじけろお</dc:creator>
  <cp:revision>2</cp:revision>
  <dcterms:created xsi:type="dcterms:W3CDTF">2010-10-12T01:13:58Z</dcterms:created>
  <dcterms:modified xsi:type="dcterms:W3CDTF">2019-10-19T15:35:43Z</dcterms:modified>
  <cp:version>2</cp:version>
</cp:coreProperties>
</file>